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21" r:id="rId6"/>
  </p:sldMasterIdLst>
  <p:notesMasterIdLst>
    <p:notesMasterId r:id="rId106"/>
  </p:notesMasterIdLst>
  <p:handoutMasterIdLst>
    <p:handoutMasterId r:id="rId107"/>
  </p:handoutMasterIdLst>
  <p:sldIdLst>
    <p:sldId id="2311" r:id="rId7"/>
    <p:sldId id="2369" r:id="rId8"/>
    <p:sldId id="1316" r:id="rId9"/>
    <p:sldId id="2299" r:id="rId10"/>
    <p:sldId id="1936" r:id="rId11"/>
    <p:sldId id="1946" r:id="rId12"/>
    <p:sldId id="1996" r:id="rId13"/>
    <p:sldId id="1962" r:id="rId14"/>
    <p:sldId id="2332" r:id="rId15"/>
    <p:sldId id="2333" r:id="rId16"/>
    <p:sldId id="2334" r:id="rId17"/>
    <p:sldId id="2335" r:id="rId18"/>
    <p:sldId id="2336" r:id="rId19"/>
    <p:sldId id="2312" r:id="rId20"/>
    <p:sldId id="1993" r:id="rId21"/>
    <p:sldId id="2370" r:id="rId22"/>
    <p:sldId id="2316" r:id="rId23"/>
    <p:sldId id="2317" r:id="rId24"/>
    <p:sldId id="1951" r:id="rId25"/>
    <p:sldId id="1955" r:id="rId26"/>
    <p:sldId id="1953" r:id="rId27"/>
    <p:sldId id="1935" r:id="rId28"/>
    <p:sldId id="337" r:id="rId29"/>
    <p:sldId id="2337" r:id="rId30"/>
    <p:sldId id="2340" r:id="rId31"/>
    <p:sldId id="1860" r:id="rId32"/>
    <p:sldId id="1484" r:id="rId33"/>
    <p:sldId id="2343" r:id="rId34"/>
    <p:sldId id="2375" r:id="rId35"/>
    <p:sldId id="2373" r:id="rId36"/>
    <p:sldId id="2376" r:id="rId37"/>
    <p:sldId id="1504" r:id="rId38"/>
    <p:sldId id="1510" r:id="rId39"/>
    <p:sldId id="1682" r:id="rId40"/>
    <p:sldId id="1672" r:id="rId41"/>
    <p:sldId id="1673" r:id="rId42"/>
    <p:sldId id="1674" r:id="rId43"/>
    <p:sldId id="1675" r:id="rId44"/>
    <p:sldId id="686" r:id="rId45"/>
    <p:sldId id="2356" r:id="rId46"/>
    <p:sldId id="2368" r:id="rId47"/>
    <p:sldId id="1990" r:id="rId48"/>
    <p:sldId id="338" r:id="rId49"/>
    <p:sldId id="2338" r:id="rId50"/>
    <p:sldId id="849" r:id="rId51"/>
    <p:sldId id="2344" r:id="rId52"/>
    <p:sldId id="2345" r:id="rId53"/>
    <p:sldId id="2346" r:id="rId54"/>
    <p:sldId id="1999" r:id="rId55"/>
    <p:sldId id="850" r:id="rId56"/>
    <p:sldId id="2347" r:id="rId57"/>
    <p:sldId id="2348" r:id="rId58"/>
    <p:sldId id="2349" r:id="rId59"/>
    <p:sldId id="2350" r:id="rId60"/>
    <p:sldId id="2351" r:id="rId61"/>
    <p:sldId id="2352" r:id="rId62"/>
    <p:sldId id="2324" r:id="rId63"/>
    <p:sldId id="851" r:id="rId64"/>
    <p:sldId id="2353" r:id="rId65"/>
    <p:sldId id="2354" r:id="rId66"/>
    <p:sldId id="2355" r:id="rId67"/>
    <p:sldId id="2331" r:id="rId68"/>
    <p:sldId id="2325" r:id="rId69"/>
    <p:sldId id="1694" r:id="rId70"/>
    <p:sldId id="1635" r:id="rId71"/>
    <p:sldId id="2305" r:id="rId72"/>
    <p:sldId id="1979" r:id="rId73"/>
    <p:sldId id="2358" r:id="rId74"/>
    <p:sldId id="2359" r:id="rId75"/>
    <p:sldId id="2360" r:id="rId76"/>
    <p:sldId id="2306" r:id="rId77"/>
    <p:sldId id="2321" r:id="rId78"/>
    <p:sldId id="2361" r:id="rId79"/>
    <p:sldId id="2322" r:id="rId80"/>
    <p:sldId id="2362" r:id="rId81"/>
    <p:sldId id="2323" r:id="rId82"/>
    <p:sldId id="2307" r:id="rId83"/>
    <p:sldId id="2330" r:id="rId84"/>
    <p:sldId id="2363" r:id="rId85"/>
    <p:sldId id="2364" r:id="rId86"/>
    <p:sldId id="2326" r:id="rId87"/>
    <p:sldId id="2365" r:id="rId88"/>
    <p:sldId id="2309" r:id="rId89"/>
    <p:sldId id="2310" r:id="rId90"/>
    <p:sldId id="2367" r:id="rId91"/>
    <p:sldId id="339" r:id="rId92"/>
    <p:sldId id="2339" r:id="rId93"/>
    <p:sldId id="2366" r:id="rId94"/>
    <p:sldId id="1964" r:id="rId95"/>
    <p:sldId id="1959" r:id="rId96"/>
    <p:sldId id="340" r:id="rId97"/>
    <p:sldId id="2377" r:id="rId98"/>
    <p:sldId id="2372" r:id="rId99"/>
    <p:sldId id="2371" r:id="rId100"/>
    <p:sldId id="1633" r:id="rId101"/>
    <p:sldId id="684" r:id="rId102"/>
    <p:sldId id="1960" r:id="rId103"/>
    <p:sldId id="1989" r:id="rId104"/>
    <p:sldId id="1995"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FD924D5-F993-4EDF-AD3D-B764B554F393}">
          <p14:sldIdLst>
            <p14:sldId id="2311"/>
            <p14:sldId id="2369"/>
            <p14:sldId id="1316"/>
            <p14:sldId id="2299"/>
            <p14:sldId id="1936"/>
            <p14:sldId id="1946"/>
            <p14:sldId id="1996"/>
            <p14:sldId id="1962"/>
            <p14:sldId id="2332"/>
            <p14:sldId id="2333"/>
            <p14:sldId id="2334"/>
            <p14:sldId id="2335"/>
            <p14:sldId id="2336"/>
            <p14:sldId id="2312"/>
            <p14:sldId id="1993"/>
            <p14:sldId id="2370"/>
            <p14:sldId id="2316"/>
            <p14:sldId id="2317"/>
            <p14:sldId id="1951"/>
            <p14:sldId id="1955"/>
            <p14:sldId id="1953"/>
            <p14:sldId id="1935"/>
          </p14:sldIdLst>
        </p14:section>
        <p14:section name="Scheduling for Success" id="{DEE07F82-5A68-4F45-9B1B-476BC32FF6CC}">
          <p14:sldIdLst>
            <p14:sldId id="337"/>
            <p14:sldId id="2337"/>
            <p14:sldId id="2340"/>
            <p14:sldId id="1860"/>
            <p14:sldId id="1484"/>
            <p14:sldId id="2343"/>
            <p14:sldId id="2375"/>
            <p14:sldId id="2373"/>
            <p14:sldId id="2376"/>
            <p14:sldId id="1504"/>
            <p14:sldId id="1510"/>
            <p14:sldId id="1682"/>
            <p14:sldId id="1672"/>
            <p14:sldId id="1673"/>
            <p14:sldId id="1674"/>
            <p14:sldId id="1675"/>
            <p14:sldId id="686"/>
            <p14:sldId id="2356"/>
            <p14:sldId id="2368"/>
            <p14:sldId id="1990"/>
          </p14:sldIdLst>
        </p14:section>
        <p14:section name="Implementing Your Primary (Tier 1) Prevention Efforts: Rolling out Tier 1" id="{A29F291C-E304-40D2-AA1A-EE43F1F77588}">
          <p14:sldIdLst>
            <p14:sldId id="338"/>
            <p14:sldId id="2338"/>
            <p14:sldId id="849"/>
            <p14:sldId id="2344"/>
            <p14:sldId id="2345"/>
            <p14:sldId id="2346"/>
            <p14:sldId id="1999"/>
            <p14:sldId id="850"/>
            <p14:sldId id="2347"/>
            <p14:sldId id="2348"/>
            <p14:sldId id="2349"/>
            <p14:sldId id="2350"/>
            <p14:sldId id="2351"/>
            <p14:sldId id="2352"/>
            <p14:sldId id="2324"/>
            <p14:sldId id="851"/>
            <p14:sldId id="2353"/>
            <p14:sldId id="2354"/>
            <p14:sldId id="2355"/>
            <p14:sldId id="2331"/>
            <p14:sldId id="2325"/>
            <p14:sldId id="1694"/>
          </p14:sldIdLst>
        </p14:section>
        <p14:section name="Implementing Your Primary (Tier 1) Prevention Efforts: Implementing Procedures" id="{5010C104-2082-48D8-916B-E31AFB14AED4}">
          <p14:sldIdLst>
            <p14:sldId id="1635"/>
            <p14:sldId id="2305"/>
            <p14:sldId id="1979"/>
            <p14:sldId id="2358"/>
            <p14:sldId id="2359"/>
            <p14:sldId id="2360"/>
            <p14:sldId id="2306"/>
            <p14:sldId id="2321"/>
            <p14:sldId id="2361"/>
            <p14:sldId id="2322"/>
            <p14:sldId id="2362"/>
            <p14:sldId id="2323"/>
            <p14:sldId id="2307"/>
            <p14:sldId id="2330"/>
            <p14:sldId id="2363"/>
            <p14:sldId id="2364"/>
            <p14:sldId id="2326"/>
            <p14:sldId id="2365"/>
            <p14:sldId id="2309"/>
            <p14:sldId id="2310"/>
            <p14:sldId id="2367"/>
          </p14:sldIdLst>
        </p14:section>
        <p14:section name="Preparing to Collect Treatment Integrity Data" id="{F251E6CE-A234-4FFC-A083-DAFAAF8B7F9F}">
          <p14:sldIdLst>
            <p14:sldId id="339"/>
            <p14:sldId id="2339"/>
            <p14:sldId id="2366"/>
            <p14:sldId id="1964"/>
            <p14:sldId id="1959"/>
          </p14:sldIdLst>
        </p14:section>
        <p14:section name="Wrapping Up and Moving Forward" id="{F3DB2788-FF20-4069-A75B-0DE2BC7C6282}">
          <p14:sldIdLst>
            <p14:sldId id="340"/>
            <p14:sldId id="2377"/>
            <p14:sldId id="2372"/>
            <p14:sldId id="2371"/>
            <p14:sldId id="1633"/>
            <p14:sldId id="684"/>
            <p14:sldId id="1960"/>
            <p14:sldId id="198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8399"/>
    <a:srgbClr val="97A6B6"/>
    <a:srgbClr val="FFFFFF"/>
    <a:srgbClr val="BFB500"/>
    <a:srgbClr val="2F4E6D"/>
    <a:srgbClr val="2A3576"/>
    <a:srgbClr val="7030A0"/>
    <a:srgbClr val="C55A11"/>
    <a:srgbClr val="356D3C"/>
    <a:srgbClr val="8EA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A3AC03-4930-4EEA-8145-49642A0B4B5E}" v="1" dt="2025-08-28T19:32:50.4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8"/>
      </p:cViewPr>
      <p:guideLst/>
    </p:cSldViewPr>
  </p:slideViewPr>
  <p:notesTextViewPr>
    <p:cViewPr>
      <p:scale>
        <a:sx n="1" d="1"/>
        <a:sy n="1" d="1"/>
      </p:scale>
      <p:origin x="0" y="0"/>
    </p:cViewPr>
  </p:notesTextViewPr>
  <p:sorterViewPr>
    <p:cViewPr>
      <p:scale>
        <a:sx n="80" d="100"/>
        <a:sy n="80" d="100"/>
      </p:scale>
      <p:origin x="0" y="-140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microsoft.com/office/2016/11/relationships/changesInfo" Target="changesInfos/changesInfo1.xml"/><Relationship Id="rId16" Type="http://schemas.openxmlformats.org/officeDocument/2006/relationships/slide" Target="slides/slide10.xml"/><Relationship Id="rId107" Type="http://schemas.openxmlformats.org/officeDocument/2006/relationships/handoutMaster" Target="handoutMasters/handout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microsoft.com/office/2015/10/relationships/revisionInfo" Target="revisionInfo.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89DB9C7E-797D-4B3E-8DDE-5DB3CEA92B3A}"/>
    <pc:docChg chg="custSel delSld modSld modSection">
      <pc:chgData name="Sarasin, Elise" userId="051ede2b-3008-44c0-bb19-c9bb04b8c5c9" providerId="ADAL" clId="{89DB9C7E-797D-4B3E-8DDE-5DB3CEA92B3A}" dt="2025-08-28T19:31:33.737" v="18" actId="478"/>
      <pc:docMkLst>
        <pc:docMk/>
      </pc:docMkLst>
      <pc:sldChg chg="delSp mod">
        <pc:chgData name="Sarasin, Elise" userId="051ede2b-3008-44c0-bb19-c9bb04b8c5c9" providerId="ADAL" clId="{89DB9C7E-797D-4B3E-8DDE-5DB3CEA92B3A}" dt="2025-08-28T19:31:03.029" v="6" actId="478"/>
        <pc:sldMkLst>
          <pc:docMk/>
          <pc:sldMk cId="4196494524" sldId="337"/>
        </pc:sldMkLst>
        <pc:spChg chg="del">
          <ac:chgData name="Sarasin, Elise" userId="051ede2b-3008-44c0-bb19-c9bb04b8c5c9" providerId="ADAL" clId="{89DB9C7E-797D-4B3E-8DDE-5DB3CEA92B3A}" dt="2025-08-28T19:31:02.397" v="5" actId="478"/>
          <ac:spMkLst>
            <pc:docMk/>
            <pc:sldMk cId="4196494524" sldId="337"/>
            <ac:spMk id="2" creationId="{433EBE46-00E5-92E4-813F-1B9BB83886ED}"/>
          </ac:spMkLst>
        </pc:spChg>
        <pc:spChg chg="del">
          <ac:chgData name="Sarasin, Elise" userId="051ede2b-3008-44c0-bb19-c9bb04b8c5c9" providerId="ADAL" clId="{89DB9C7E-797D-4B3E-8DDE-5DB3CEA92B3A}" dt="2025-08-28T19:31:00.615" v="3" actId="478"/>
          <ac:spMkLst>
            <pc:docMk/>
            <pc:sldMk cId="4196494524" sldId="337"/>
            <ac:spMk id="6" creationId="{B37974BE-9F88-6FC3-F14F-57B987F810CA}"/>
          </ac:spMkLst>
        </pc:spChg>
        <pc:picChg chg="del">
          <ac:chgData name="Sarasin, Elise" userId="051ede2b-3008-44c0-bb19-c9bb04b8c5c9" providerId="ADAL" clId="{89DB9C7E-797D-4B3E-8DDE-5DB3CEA92B3A}" dt="2025-08-28T19:31:01.554" v="4" actId="478"/>
          <ac:picMkLst>
            <pc:docMk/>
            <pc:sldMk cId="4196494524" sldId="337"/>
            <ac:picMk id="7" creationId="{29826A1A-4F30-FBD1-254E-F79D4F62E432}"/>
          </ac:picMkLst>
        </pc:picChg>
        <pc:picChg chg="del">
          <ac:chgData name="Sarasin, Elise" userId="051ede2b-3008-44c0-bb19-c9bb04b8c5c9" providerId="ADAL" clId="{89DB9C7E-797D-4B3E-8DDE-5DB3CEA92B3A}" dt="2025-08-28T19:31:03.029" v="6" actId="478"/>
          <ac:picMkLst>
            <pc:docMk/>
            <pc:sldMk cId="4196494524" sldId="337"/>
            <ac:picMk id="8" creationId="{8A2DB293-D343-3C2B-06C8-504523B1AC9B}"/>
          </ac:picMkLst>
        </pc:picChg>
      </pc:sldChg>
      <pc:sldChg chg="delSp mod">
        <pc:chgData name="Sarasin, Elise" userId="051ede2b-3008-44c0-bb19-c9bb04b8c5c9" providerId="ADAL" clId="{89DB9C7E-797D-4B3E-8DDE-5DB3CEA92B3A}" dt="2025-08-28T19:31:12.950" v="10" actId="478"/>
        <pc:sldMkLst>
          <pc:docMk/>
          <pc:sldMk cId="502531544" sldId="338"/>
        </pc:sldMkLst>
        <pc:spChg chg="del">
          <ac:chgData name="Sarasin, Elise" userId="051ede2b-3008-44c0-bb19-c9bb04b8c5c9" providerId="ADAL" clId="{89DB9C7E-797D-4B3E-8DDE-5DB3CEA92B3A}" dt="2025-08-28T19:31:12.950" v="10" actId="478"/>
          <ac:spMkLst>
            <pc:docMk/>
            <pc:sldMk cId="502531544" sldId="338"/>
            <ac:spMk id="4" creationId="{B5F2A8C2-935E-765B-5D35-089681FCE1BF}"/>
          </ac:spMkLst>
        </pc:spChg>
        <pc:spChg chg="del">
          <ac:chgData name="Sarasin, Elise" userId="051ede2b-3008-44c0-bb19-c9bb04b8c5c9" providerId="ADAL" clId="{89DB9C7E-797D-4B3E-8DDE-5DB3CEA92B3A}" dt="2025-08-28T19:31:11.898" v="8" actId="478"/>
          <ac:spMkLst>
            <pc:docMk/>
            <pc:sldMk cId="502531544" sldId="338"/>
            <ac:spMk id="5" creationId="{5AD5AFBB-CC03-D4CB-4448-B50993DCF249}"/>
          </ac:spMkLst>
        </pc:spChg>
        <pc:picChg chg="del">
          <ac:chgData name="Sarasin, Elise" userId="051ede2b-3008-44c0-bb19-c9bb04b8c5c9" providerId="ADAL" clId="{89DB9C7E-797D-4B3E-8DDE-5DB3CEA92B3A}" dt="2025-08-28T19:31:10.651" v="7" actId="478"/>
          <ac:picMkLst>
            <pc:docMk/>
            <pc:sldMk cId="502531544" sldId="338"/>
            <ac:picMk id="6" creationId="{728A2111-E35B-0C31-16E2-2F095965AE5B}"/>
          </ac:picMkLst>
        </pc:picChg>
        <pc:picChg chg="del">
          <ac:chgData name="Sarasin, Elise" userId="051ede2b-3008-44c0-bb19-c9bb04b8c5c9" providerId="ADAL" clId="{89DB9C7E-797D-4B3E-8DDE-5DB3CEA92B3A}" dt="2025-08-28T19:31:12.390" v="9" actId="478"/>
          <ac:picMkLst>
            <pc:docMk/>
            <pc:sldMk cId="502531544" sldId="338"/>
            <ac:picMk id="7" creationId="{32CD887C-25BB-1E18-8FDF-3A310F1B264A}"/>
          </ac:picMkLst>
        </pc:picChg>
      </pc:sldChg>
      <pc:sldChg chg="delSp mod">
        <pc:chgData name="Sarasin, Elise" userId="051ede2b-3008-44c0-bb19-c9bb04b8c5c9" providerId="ADAL" clId="{89DB9C7E-797D-4B3E-8DDE-5DB3CEA92B3A}" dt="2025-08-28T19:31:33.737" v="18" actId="478"/>
        <pc:sldMkLst>
          <pc:docMk/>
          <pc:sldMk cId="1245515571" sldId="340"/>
        </pc:sldMkLst>
        <pc:spChg chg="del">
          <ac:chgData name="Sarasin, Elise" userId="051ede2b-3008-44c0-bb19-c9bb04b8c5c9" providerId="ADAL" clId="{89DB9C7E-797D-4B3E-8DDE-5DB3CEA92B3A}" dt="2025-08-28T19:31:33.737" v="18" actId="478"/>
          <ac:spMkLst>
            <pc:docMk/>
            <pc:sldMk cId="1245515571" sldId="340"/>
            <ac:spMk id="3" creationId="{A4B8EA9C-2B58-632A-C1EE-EFE0A7F730C5}"/>
          </ac:spMkLst>
        </pc:spChg>
        <pc:spChg chg="del">
          <ac:chgData name="Sarasin, Elise" userId="051ede2b-3008-44c0-bb19-c9bb04b8c5c9" providerId="ADAL" clId="{89DB9C7E-797D-4B3E-8DDE-5DB3CEA92B3A}" dt="2025-08-28T19:31:31.269" v="15" actId="478"/>
          <ac:spMkLst>
            <pc:docMk/>
            <pc:sldMk cId="1245515571" sldId="340"/>
            <ac:spMk id="4" creationId="{92392848-0FF0-7404-6C0E-DBC4BF5EB075}"/>
          </ac:spMkLst>
        </pc:spChg>
        <pc:picChg chg="del">
          <ac:chgData name="Sarasin, Elise" userId="051ede2b-3008-44c0-bb19-c9bb04b8c5c9" providerId="ADAL" clId="{89DB9C7E-797D-4B3E-8DDE-5DB3CEA92B3A}" dt="2025-08-28T19:31:32.226" v="16" actId="478"/>
          <ac:picMkLst>
            <pc:docMk/>
            <pc:sldMk cId="1245515571" sldId="340"/>
            <ac:picMk id="5" creationId="{161F1BC5-BC10-902D-0C16-FE7CAFF70A8E}"/>
          </ac:picMkLst>
        </pc:picChg>
        <pc:picChg chg="del">
          <ac:chgData name="Sarasin, Elise" userId="051ede2b-3008-44c0-bb19-c9bb04b8c5c9" providerId="ADAL" clId="{89DB9C7E-797D-4B3E-8DDE-5DB3CEA92B3A}" dt="2025-08-28T19:31:32.758" v="17" actId="478"/>
          <ac:picMkLst>
            <pc:docMk/>
            <pc:sldMk cId="1245515571" sldId="340"/>
            <ac:picMk id="6" creationId="{74239CC9-204E-4492-606C-76AE8E28B0E4}"/>
          </ac:picMkLst>
        </pc:picChg>
      </pc:sldChg>
      <pc:sldChg chg="delSp mod">
        <pc:chgData name="Sarasin, Elise" userId="051ede2b-3008-44c0-bb19-c9bb04b8c5c9" providerId="ADAL" clId="{89DB9C7E-797D-4B3E-8DDE-5DB3CEA92B3A}" dt="2025-08-28T19:31:22.718" v="14" actId="478"/>
        <pc:sldMkLst>
          <pc:docMk/>
          <pc:sldMk cId="1179220544" sldId="1635"/>
        </pc:sldMkLst>
        <pc:spChg chg="del">
          <ac:chgData name="Sarasin, Elise" userId="051ede2b-3008-44c0-bb19-c9bb04b8c5c9" providerId="ADAL" clId="{89DB9C7E-797D-4B3E-8DDE-5DB3CEA92B3A}" dt="2025-08-28T19:31:22.718" v="14" actId="478"/>
          <ac:spMkLst>
            <pc:docMk/>
            <pc:sldMk cId="1179220544" sldId="1635"/>
            <ac:spMk id="6" creationId="{EC8D48D4-412F-910F-84D3-A78F4F2EA241}"/>
          </ac:spMkLst>
        </pc:spChg>
        <pc:spChg chg="del">
          <ac:chgData name="Sarasin, Elise" userId="051ede2b-3008-44c0-bb19-c9bb04b8c5c9" providerId="ADAL" clId="{89DB9C7E-797D-4B3E-8DDE-5DB3CEA92B3A}" dt="2025-08-28T19:31:21.003" v="12" actId="478"/>
          <ac:spMkLst>
            <pc:docMk/>
            <pc:sldMk cId="1179220544" sldId="1635"/>
            <ac:spMk id="7" creationId="{B30B3CE1-9B7D-3CD1-8F9D-23BCB02FA3D6}"/>
          </ac:spMkLst>
        </pc:spChg>
        <pc:picChg chg="del">
          <ac:chgData name="Sarasin, Elise" userId="051ede2b-3008-44c0-bb19-c9bb04b8c5c9" providerId="ADAL" clId="{89DB9C7E-797D-4B3E-8DDE-5DB3CEA92B3A}" dt="2025-08-28T19:31:21.966" v="13" actId="478"/>
          <ac:picMkLst>
            <pc:docMk/>
            <pc:sldMk cId="1179220544" sldId="1635"/>
            <ac:picMk id="4" creationId="{98A9BDBA-34B1-5D4E-350E-F14D58FE56F9}"/>
          </ac:picMkLst>
        </pc:picChg>
        <pc:picChg chg="del">
          <ac:chgData name="Sarasin, Elise" userId="051ede2b-3008-44c0-bb19-c9bb04b8c5c9" providerId="ADAL" clId="{89DB9C7E-797D-4B3E-8DDE-5DB3CEA92B3A}" dt="2025-08-28T19:31:18.981" v="11" actId="478"/>
          <ac:picMkLst>
            <pc:docMk/>
            <pc:sldMk cId="1179220544" sldId="1635"/>
            <ac:picMk id="8" creationId="{2FF995DF-9A13-9938-76BD-7357990FE22A}"/>
          </ac:picMkLst>
        </pc:picChg>
      </pc:sldChg>
      <pc:sldChg chg="delSp del mod">
        <pc:chgData name="Sarasin, Elise" userId="051ede2b-3008-44c0-bb19-c9bb04b8c5c9" providerId="ADAL" clId="{89DB9C7E-797D-4B3E-8DDE-5DB3CEA92B3A}" dt="2025-08-28T17:01:08.619" v="1" actId="2696"/>
        <pc:sldMkLst>
          <pc:docMk/>
          <pc:sldMk cId="1983119959" sldId="2341"/>
        </pc:sldMkLst>
        <pc:spChg chg="del">
          <ac:chgData name="Sarasin, Elise" userId="051ede2b-3008-44c0-bb19-c9bb04b8c5c9" providerId="ADAL" clId="{89DB9C7E-797D-4B3E-8DDE-5DB3CEA92B3A}" dt="2025-08-28T17:00:58.895" v="0" actId="478"/>
          <ac:spMkLst>
            <pc:docMk/>
            <pc:sldMk cId="1983119959" sldId="2341"/>
            <ac:spMk id="27" creationId="{353E663B-94F0-0DA0-7A8F-EEE273268A10}"/>
          </ac:spMkLst>
        </pc:spChg>
      </pc:sldChg>
      <pc:sldChg chg="delSp mod">
        <pc:chgData name="Sarasin, Elise" userId="051ede2b-3008-44c0-bb19-c9bb04b8c5c9" providerId="ADAL" clId="{89DB9C7E-797D-4B3E-8DDE-5DB3CEA92B3A}" dt="2025-08-28T19:30:32.297" v="2" actId="478"/>
        <pc:sldMkLst>
          <pc:docMk/>
          <pc:sldMk cId="704871942" sldId="2368"/>
        </pc:sldMkLst>
        <pc:spChg chg="del">
          <ac:chgData name="Sarasin, Elise" userId="051ede2b-3008-44c0-bb19-c9bb04b8c5c9" providerId="ADAL" clId="{89DB9C7E-797D-4B3E-8DDE-5DB3CEA92B3A}" dt="2025-08-28T19:30:32.297" v="2" actId="478"/>
          <ac:spMkLst>
            <pc:docMk/>
            <pc:sldMk cId="704871942" sldId="2368"/>
            <ac:spMk id="3" creationId="{FC805684-0373-31E2-9A7B-179DF2B3742C}"/>
          </ac:spMkLst>
        </pc:spChg>
      </pc:sldChg>
    </pc:docChg>
  </pc:docChgLst>
  <pc:docChgLst>
    <pc:chgData name="Lane, Kathleen" userId="d8586a00-d571-4eeb-bfc3-f42bf250439e" providerId="ADAL" clId="{AB2FDA8E-C198-4DAB-AAB8-6CA0D7B481CF}"/>
    <pc:docChg chg="addSld modSld modSection">
      <pc:chgData name="Lane, Kathleen" userId="d8586a00-d571-4eeb-bfc3-f42bf250439e" providerId="ADAL" clId="{AB2FDA8E-C198-4DAB-AAB8-6CA0D7B481CF}" dt="2025-08-05T19:47:21.566" v="79" actId="20577"/>
      <pc:docMkLst>
        <pc:docMk/>
      </pc:docMkLst>
      <pc:sldChg chg="modSp mod">
        <pc:chgData name="Lane, Kathleen" userId="d8586a00-d571-4eeb-bfc3-f42bf250439e" providerId="ADAL" clId="{AB2FDA8E-C198-4DAB-AAB8-6CA0D7B481CF}" dt="2025-08-05T19:33:00.256" v="9" actId="20577"/>
        <pc:sldMkLst>
          <pc:docMk/>
          <pc:sldMk cId="2627314331" sldId="1954"/>
        </pc:sldMkLst>
      </pc:sldChg>
      <pc:sldChg chg="addSp modSp new mod">
        <pc:chgData name="Lane, Kathleen" userId="d8586a00-d571-4eeb-bfc3-f42bf250439e" providerId="ADAL" clId="{AB2FDA8E-C198-4DAB-AAB8-6CA0D7B481CF}" dt="2025-08-05T19:47:21.566" v="79" actId="20577"/>
        <pc:sldMkLst>
          <pc:docMk/>
          <pc:sldMk cId="704871942" sldId="2368"/>
        </pc:sldMkLst>
        <pc:spChg chg="mod">
          <ac:chgData name="Lane, Kathleen" userId="d8586a00-d571-4eeb-bfc3-f42bf250439e" providerId="ADAL" clId="{AB2FDA8E-C198-4DAB-AAB8-6CA0D7B481CF}" dt="2025-08-05T19:46:04.096" v="51" actId="20577"/>
          <ac:spMkLst>
            <pc:docMk/>
            <pc:sldMk cId="704871942" sldId="2368"/>
            <ac:spMk id="2" creationId="{41697711-A5BD-FE0D-8F6F-B323460A99F0}"/>
          </ac:spMkLst>
        </pc:spChg>
      </pc:sldChg>
    </pc:docChg>
  </pc:docChgLst>
  <pc:docChgLst>
    <pc:chgData name="Sarasin, Elise" userId="051ede2b-3008-44c0-bb19-c9bb04b8c5c9" providerId="ADAL" clId="{2CF4803E-B7BC-4916-A2D7-AA0AEACDF399}"/>
    <pc:docChg chg="custSel delSld modSld modSection">
      <pc:chgData name="Sarasin, Elise" userId="051ede2b-3008-44c0-bb19-c9bb04b8c5c9" providerId="ADAL" clId="{2CF4803E-B7BC-4916-A2D7-AA0AEACDF399}" dt="2025-08-05T19:39:52.663" v="72" actId="20577"/>
      <pc:docMkLst>
        <pc:docMk/>
      </pc:docMkLst>
      <pc:sldChg chg="delSp modSp mod modNotesTx">
        <pc:chgData name="Sarasin, Elise" userId="051ede2b-3008-44c0-bb19-c9bb04b8c5c9" providerId="ADAL" clId="{2CF4803E-B7BC-4916-A2D7-AA0AEACDF399}" dt="2025-08-05T19:13:13.959" v="30" actId="6549"/>
        <pc:sldMkLst>
          <pc:docMk/>
          <pc:sldMk cId="3789153456" sldId="684"/>
        </pc:sldMkLst>
        <pc:spChg chg="mod">
          <ac:chgData name="Sarasin, Elise" userId="051ede2b-3008-44c0-bb19-c9bb04b8c5c9" providerId="ADAL" clId="{2CF4803E-B7BC-4916-A2D7-AA0AEACDF399}" dt="2025-08-05T19:12:45.531" v="26" actId="20577"/>
          <ac:spMkLst>
            <pc:docMk/>
            <pc:sldMk cId="3789153456" sldId="684"/>
            <ac:spMk id="3" creationId="{00000000-0000-0000-0000-000000000000}"/>
          </ac:spMkLst>
        </pc:spChg>
        <pc:picChg chg="mod">
          <ac:chgData name="Sarasin, Elise" userId="051ede2b-3008-44c0-bb19-c9bb04b8c5c9" providerId="ADAL" clId="{2CF4803E-B7BC-4916-A2D7-AA0AEACDF399}" dt="2025-08-05T19:12:53.584" v="29" actId="1076"/>
          <ac:picMkLst>
            <pc:docMk/>
            <pc:sldMk cId="3789153456" sldId="684"/>
            <ac:picMk id="4" creationId="{00000000-0000-0000-0000-000000000000}"/>
          </ac:picMkLst>
        </pc:picChg>
      </pc:sldChg>
      <pc:sldChg chg="delSp modSp mod">
        <pc:chgData name="Sarasin, Elise" userId="051ede2b-3008-44c0-bb19-c9bb04b8c5c9" providerId="ADAL" clId="{2CF4803E-B7BC-4916-A2D7-AA0AEACDF399}" dt="2025-08-05T19:17:06.830" v="41" actId="478"/>
        <pc:sldMkLst>
          <pc:docMk/>
          <pc:sldMk cId="1003743098" sldId="1633"/>
        </pc:sldMkLst>
        <pc:spChg chg="mod">
          <ac:chgData name="Sarasin, Elise" userId="051ede2b-3008-44c0-bb19-c9bb04b8c5c9" providerId="ADAL" clId="{2CF4803E-B7BC-4916-A2D7-AA0AEACDF399}" dt="2025-08-05T19:16:24.891" v="36" actId="20577"/>
          <ac:spMkLst>
            <pc:docMk/>
            <pc:sldMk cId="1003743098" sldId="1633"/>
            <ac:spMk id="6" creationId="{00000000-0000-0000-0000-000000000000}"/>
          </ac:spMkLst>
        </pc:spChg>
      </pc:sldChg>
      <pc:sldChg chg="del">
        <pc:chgData name="Sarasin, Elise" userId="051ede2b-3008-44c0-bb19-c9bb04b8c5c9" providerId="ADAL" clId="{2CF4803E-B7BC-4916-A2D7-AA0AEACDF399}" dt="2025-08-05T19:10:50.136" v="18" actId="47"/>
        <pc:sldMkLst>
          <pc:docMk/>
          <pc:sldMk cId="978460870" sldId="1695"/>
        </pc:sldMkLst>
      </pc:sldChg>
      <pc:sldChg chg="addSp modSp mod">
        <pc:chgData name="Sarasin, Elise" userId="051ede2b-3008-44c0-bb19-c9bb04b8c5c9" providerId="ADAL" clId="{2CF4803E-B7BC-4916-A2D7-AA0AEACDF399}" dt="2025-08-05T19:33:47.519" v="45" actId="1076"/>
        <pc:sldMkLst>
          <pc:docMk/>
          <pc:sldMk cId="2627314331" sldId="1954"/>
        </pc:sldMkLst>
      </pc:sldChg>
      <pc:sldChg chg="del">
        <pc:chgData name="Sarasin, Elise" userId="051ede2b-3008-44c0-bb19-c9bb04b8c5c9" providerId="ADAL" clId="{2CF4803E-B7BC-4916-A2D7-AA0AEACDF399}" dt="2025-08-05T19:11:05.159" v="19" actId="47"/>
        <pc:sldMkLst>
          <pc:docMk/>
          <pc:sldMk cId="3381203633" sldId="1958"/>
        </pc:sldMkLst>
      </pc:sldChg>
      <pc:sldChg chg="del">
        <pc:chgData name="Sarasin, Elise" userId="051ede2b-3008-44c0-bb19-c9bb04b8c5c9" providerId="ADAL" clId="{2CF4803E-B7BC-4916-A2D7-AA0AEACDF399}" dt="2025-08-05T19:11:31.192" v="21" actId="47"/>
        <pc:sldMkLst>
          <pc:docMk/>
          <pc:sldMk cId="3700699179" sldId="1994"/>
        </pc:sldMkLst>
      </pc:sldChg>
      <pc:sldChg chg="addSp modSp mod">
        <pc:chgData name="Sarasin, Elise" userId="051ede2b-3008-44c0-bb19-c9bb04b8c5c9" providerId="ADAL" clId="{2CF4803E-B7BC-4916-A2D7-AA0AEACDF399}" dt="2025-08-05T19:39:52.663" v="72" actId="20577"/>
        <pc:sldMkLst>
          <pc:docMk/>
          <pc:sldMk cId="871818636" sldId="2302"/>
        </pc:sldMkLst>
      </pc:sldChg>
      <pc:sldChg chg="modTransition">
        <pc:chgData name="Sarasin, Elise" userId="051ede2b-3008-44c0-bb19-c9bb04b8c5c9" providerId="ADAL" clId="{2CF4803E-B7BC-4916-A2D7-AA0AEACDF399}" dt="2025-08-05T19:13:43.302" v="31"/>
        <pc:sldMkLst>
          <pc:docMk/>
          <pc:sldMk cId="511690532" sldId="2316"/>
        </pc:sldMkLst>
      </pc:sldChg>
      <pc:sldChg chg="modTransition">
        <pc:chgData name="Sarasin, Elise" userId="051ede2b-3008-44c0-bb19-c9bb04b8c5c9" providerId="ADAL" clId="{2CF4803E-B7BC-4916-A2D7-AA0AEACDF399}" dt="2025-08-05T19:14:33.316" v="32"/>
        <pc:sldMkLst>
          <pc:docMk/>
          <pc:sldMk cId="2940874511" sldId="2338"/>
        </pc:sldMkLst>
      </pc:sldChg>
      <pc:sldChg chg="modTransition">
        <pc:chgData name="Sarasin, Elise" userId="051ede2b-3008-44c0-bb19-c9bb04b8c5c9" providerId="ADAL" clId="{2CF4803E-B7BC-4916-A2D7-AA0AEACDF399}" dt="2025-08-05T19:16:04.845" v="33"/>
        <pc:sldMkLst>
          <pc:docMk/>
          <pc:sldMk cId="2848300556" sldId="2339"/>
        </pc:sldMkLst>
      </pc:sldChg>
      <pc:sldChg chg="modTransition modNotesTx">
        <pc:chgData name="Sarasin, Elise" userId="051ede2b-3008-44c0-bb19-c9bb04b8c5c9" providerId="ADAL" clId="{2CF4803E-B7BC-4916-A2D7-AA0AEACDF399}" dt="2025-08-05T19:16:12.030" v="34"/>
        <pc:sldMkLst>
          <pc:docMk/>
          <pc:sldMk cId="3579980069" sldId="2366"/>
        </pc:sldMkLst>
      </pc:sldChg>
      <pc:sldChg chg="addSp delSp modSp mod modAnim">
        <pc:chgData name="Sarasin, Elise" userId="051ede2b-3008-44c0-bb19-c9bb04b8c5c9" providerId="ADAL" clId="{2CF4803E-B7BC-4916-A2D7-AA0AEACDF399}" dt="2025-08-05T19:10:36.222" v="17" actId="1076"/>
        <pc:sldMkLst>
          <pc:docMk/>
          <pc:sldMk cId="3143659743" sldId="2367"/>
        </pc:sldMkLst>
        <pc:graphicFrameChg chg="mod modGraphic">
          <ac:chgData name="Sarasin, Elise" userId="051ede2b-3008-44c0-bb19-c9bb04b8c5c9" providerId="ADAL" clId="{2CF4803E-B7BC-4916-A2D7-AA0AEACDF399}" dt="2025-08-05T19:09:59.248" v="15" actId="20577"/>
          <ac:graphicFrameMkLst>
            <pc:docMk/>
            <pc:sldMk cId="3143659743" sldId="2367"/>
            <ac:graphicFrameMk id="28" creationId="{2B21E1D0-7FBC-D121-4F22-4686EAF1A560}"/>
          </ac:graphicFrameMkLst>
        </pc:graphicFrameChg>
      </pc:sldChg>
    </pc:docChg>
  </pc:docChgLst>
  <pc:docChgLst>
    <pc:chgData name="Buffington, Amy Andreasen" userId="b608fb05-5811-43f5-a448-39c6c0976a85" providerId="ADAL" clId="{58A7FD31-05F4-4E65-9A3A-38B5436128B8}"/>
    <pc:docChg chg="undo custSel addSld delSld modSld modSection">
      <pc:chgData name="Buffington, Amy Andreasen" userId="b608fb05-5811-43f5-a448-39c6c0976a85" providerId="ADAL" clId="{58A7FD31-05F4-4E65-9A3A-38B5436128B8}" dt="2025-08-26T15:45:49.483" v="12410" actId="962"/>
      <pc:docMkLst>
        <pc:docMk/>
      </pc:docMkLst>
      <pc:sldChg chg="modSp">
        <pc:chgData name="Buffington, Amy Andreasen" userId="b608fb05-5811-43f5-a448-39c6c0976a85" providerId="ADAL" clId="{58A7FD31-05F4-4E65-9A3A-38B5436128B8}" dt="2025-08-25T16:14:59.496" v="12393"/>
        <pc:sldMkLst>
          <pc:docMk/>
          <pc:sldMk cId="4196494524" sldId="337"/>
        </pc:sldMkLst>
        <pc:picChg chg="mod">
          <ac:chgData name="Buffington, Amy Andreasen" userId="b608fb05-5811-43f5-a448-39c6c0976a85" providerId="ADAL" clId="{58A7FD31-05F4-4E65-9A3A-38B5436128B8}" dt="2025-08-19T19:32:28.223" v="5148" actId="962"/>
          <ac:picMkLst>
            <pc:docMk/>
            <pc:sldMk cId="4196494524" sldId="337"/>
            <ac:picMk id="3" creationId="{B245D7FE-D8D1-6603-E022-C90CB5C196B4}"/>
          </ac:picMkLst>
        </pc:picChg>
        <pc:picChg chg="mod">
          <ac:chgData name="Buffington, Amy Andreasen" userId="b608fb05-5811-43f5-a448-39c6c0976a85" providerId="ADAL" clId="{58A7FD31-05F4-4E65-9A3A-38B5436128B8}" dt="2025-08-25T16:14:59.496" v="12393"/>
          <ac:picMkLst>
            <pc:docMk/>
            <pc:sldMk cId="4196494524" sldId="337"/>
            <ac:picMk id="1028" creationId="{1905CD78-1A78-DF8C-3807-59BFF7875A65}"/>
          </ac:picMkLst>
        </pc:picChg>
      </pc:sldChg>
      <pc:sldChg chg="modSp mod">
        <pc:chgData name="Buffington, Amy Andreasen" userId="b608fb05-5811-43f5-a448-39c6c0976a85" providerId="ADAL" clId="{58A7FD31-05F4-4E65-9A3A-38B5436128B8}" dt="2025-08-19T20:27:14.314" v="5878" actId="962"/>
        <pc:sldMkLst>
          <pc:docMk/>
          <pc:sldMk cId="1293540677" sldId="339"/>
        </pc:sldMkLst>
        <pc:picChg chg="mod">
          <ac:chgData name="Buffington, Amy Andreasen" userId="b608fb05-5811-43f5-a448-39c6c0976a85" providerId="ADAL" clId="{58A7FD31-05F4-4E65-9A3A-38B5436128B8}" dt="2025-08-19T20:27:14.314" v="5878" actId="962"/>
          <ac:picMkLst>
            <pc:docMk/>
            <pc:sldMk cId="1293540677" sldId="339"/>
            <ac:picMk id="5" creationId="{0A7064F9-4008-3A60-871D-0454AD334343}"/>
          </ac:picMkLst>
        </pc:picChg>
      </pc:sldChg>
      <pc:sldChg chg="modSp mod">
        <pc:chgData name="Buffington, Amy Andreasen" userId="b608fb05-5811-43f5-a448-39c6c0976a85" providerId="ADAL" clId="{58A7FD31-05F4-4E65-9A3A-38B5436128B8}" dt="2025-08-19T20:34:02.046" v="6087" actId="962"/>
        <pc:sldMkLst>
          <pc:docMk/>
          <pc:sldMk cId="3789153456" sldId="684"/>
        </pc:sldMkLst>
        <pc:picChg chg="mod">
          <ac:chgData name="Buffington, Amy Andreasen" userId="b608fb05-5811-43f5-a448-39c6c0976a85" providerId="ADAL" clId="{58A7FD31-05F4-4E65-9A3A-38B5436128B8}" dt="2025-08-19T20:34:02.046" v="6087" actId="962"/>
          <ac:picMkLst>
            <pc:docMk/>
            <pc:sldMk cId="3789153456" sldId="684"/>
            <ac:picMk id="4" creationId="{00000000-0000-0000-0000-000000000000}"/>
          </ac:picMkLst>
        </pc:picChg>
      </pc:sldChg>
      <pc:sldChg chg="modSp mod">
        <pc:chgData name="Buffington, Amy Andreasen" userId="b608fb05-5811-43f5-a448-39c6c0976a85" providerId="ADAL" clId="{58A7FD31-05F4-4E65-9A3A-38B5436128B8}" dt="2025-08-19T19:48:45.102" v="5441" actId="962"/>
        <pc:sldMkLst>
          <pc:docMk/>
          <pc:sldMk cId="1256358783" sldId="686"/>
        </pc:sldMkLst>
        <pc:picChg chg="mod ord">
          <ac:chgData name="Buffington, Amy Andreasen" userId="b608fb05-5811-43f5-a448-39c6c0976a85" providerId="ADAL" clId="{58A7FD31-05F4-4E65-9A3A-38B5436128B8}" dt="2025-08-19T19:48:45.102" v="5441" actId="962"/>
          <ac:picMkLst>
            <pc:docMk/>
            <pc:sldMk cId="1256358783" sldId="686"/>
            <ac:picMk id="2" creationId="{00000000-0000-0000-0000-000000000000}"/>
          </ac:picMkLst>
        </pc:picChg>
      </pc:sldChg>
      <pc:sldChg chg="modSp mod">
        <pc:chgData name="Buffington, Amy Andreasen" userId="b608fb05-5811-43f5-a448-39c6c0976a85" providerId="ADAL" clId="{58A7FD31-05F4-4E65-9A3A-38B5436128B8}" dt="2025-08-25T16:36:39.308" v="12396" actId="962"/>
        <pc:sldMkLst>
          <pc:docMk/>
          <pc:sldMk cId="982742594" sldId="851"/>
        </pc:sldMkLst>
        <pc:grpChg chg="mod">
          <ac:chgData name="Buffington, Amy Andreasen" userId="b608fb05-5811-43f5-a448-39c6c0976a85" providerId="ADAL" clId="{58A7FD31-05F4-4E65-9A3A-38B5436128B8}" dt="2025-08-25T16:36:39.308" v="12396" actId="962"/>
          <ac:grpSpMkLst>
            <pc:docMk/>
            <pc:sldMk cId="982742594" sldId="851"/>
            <ac:grpSpMk id="6" creationId="{08D13647-12B3-9B75-FBE1-5F1C50766022}"/>
          </ac:grpSpMkLst>
        </pc:grpChg>
      </pc:sldChg>
      <pc:sldChg chg="modSp mod">
        <pc:chgData name="Buffington, Amy Andreasen" userId="b608fb05-5811-43f5-a448-39c6c0976a85" providerId="ADAL" clId="{58A7FD31-05F4-4E65-9A3A-38B5436128B8}" dt="2025-08-19T19:01:19.133" v="4469" actId="1076"/>
        <pc:sldMkLst>
          <pc:docMk/>
          <pc:sldMk cId="2937838435" sldId="1316"/>
        </pc:sldMkLst>
        <pc:picChg chg="mod">
          <ac:chgData name="Buffington, Amy Andreasen" userId="b608fb05-5811-43f5-a448-39c6c0976a85" providerId="ADAL" clId="{58A7FD31-05F4-4E65-9A3A-38B5436128B8}" dt="2025-08-19T19:01:19.133" v="4469" actId="1076"/>
          <ac:picMkLst>
            <pc:docMk/>
            <pc:sldMk cId="2937838435" sldId="1316"/>
            <ac:picMk id="11" creationId="{B2102BB7-87D9-1A99-92A7-CFAC8B69F63D}"/>
          </ac:picMkLst>
        </pc:picChg>
      </pc:sldChg>
      <pc:sldChg chg="modSp mod">
        <pc:chgData name="Buffington, Amy Andreasen" userId="b608fb05-5811-43f5-a448-39c6c0976a85" providerId="ADAL" clId="{58A7FD31-05F4-4E65-9A3A-38B5436128B8}" dt="2025-08-25T14:45:30.014" v="10824" actId="20577"/>
        <pc:sldMkLst>
          <pc:docMk/>
          <pc:sldMk cId="318077013" sldId="1484"/>
        </pc:sldMkLst>
        <pc:picChg chg="mod">
          <ac:chgData name="Buffington, Amy Andreasen" userId="b608fb05-5811-43f5-a448-39c6c0976a85" providerId="ADAL" clId="{58A7FD31-05F4-4E65-9A3A-38B5436128B8}" dt="2025-08-25T14:43:11.145" v="10792" actId="962"/>
          <ac:picMkLst>
            <pc:docMk/>
            <pc:sldMk cId="318077013" sldId="1484"/>
            <ac:picMk id="8" creationId="{15D47149-D1ED-47D6-BAE3-CC7371CAE214}"/>
          </ac:picMkLst>
        </pc:picChg>
      </pc:sldChg>
      <pc:sldChg chg="modSp">
        <pc:chgData name="Buffington, Amy Andreasen" userId="b608fb05-5811-43f5-a448-39c6c0976a85" providerId="ADAL" clId="{58A7FD31-05F4-4E65-9A3A-38B5436128B8}" dt="2025-08-19T19:44:42.841" v="5435" actId="962"/>
        <pc:sldMkLst>
          <pc:docMk/>
          <pc:sldMk cId="2563906494" sldId="1504"/>
        </pc:sldMkLst>
        <pc:picChg chg="mod">
          <ac:chgData name="Buffington, Amy Andreasen" userId="b608fb05-5811-43f5-a448-39c6c0976a85" providerId="ADAL" clId="{58A7FD31-05F4-4E65-9A3A-38B5436128B8}" dt="2025-08-19T19:44:42.841" v="5435" actId="962"/>
          <ac:picMkLst>
            <pc:docMk/>
            <pc:sldMk cId="2563906494" sldId="1504"/>
            <ac:picMk id="4" creationId="{C0E8BA83-8D9C-080F-A489-16F9B9EB0C64}"/>
          </ac:picMkLst>
        </pc:picChg>
      </pc:sldChg>
      <pc:sldChg chg="modSp">
        <pc:chgData name="Buffington, Amy Andreasen" userId="b608fb05-5811-43f5-a448-39c6c0976a85" providerId="ADAL" clId="{58A7FD31-05F4-4E65-9A3A-38B5436128B8}" dt="2025-08-19T19:45:24.860" v="5438" actId="962"/>
        <pc:sldMkLst>
          <pc:docMk/>
          <pc:sldMk cId="2951004422" sldId="1510"/>
        </pc:sldMkLst>
      </pc:sldChg>
      <pc:sldChg chg="modSp mod">
        <pc:chgData name="Buffington, Amy Andreasen" userId="b608fb05-5811-43f5-a448-39c6c0976a85" providerId="ADAL" clId="{58A7FD31-05F4-4E65-9A3A-38B5436128B8}" dt="2025-08-19T20:04:35.407" v="5799" actId="962"/>
        <pc:sldMkLst>
          <pc:docMk/>
          <pc:sldMk cId="1179220544" sldId="1635"/>
        </pc:sldMkLst>
        <pc:picChg chg="mod">
          <ac:chgData name="Buffington, Amy Andreasen" userId="b608fb05-5811-43f5-a448-39c6c0976a85" providerId="ADAL" clId="{58A7FD31-05F4-4E65-9A3A-38B5436128B8}" dt="2025-08-19T20:04:35.407" v="5799" actId="962"/>
          <ac:picMkLst>
            <pc:docMk/>
            <pc:sldMk cId="1179220544" sldId="1635"/>
            <ac:picMk id="5" creationId="{AAD0C11A-B016-6F2D-2290-A0D0757A9DB9}"/>
          </ac:picMkLst>
        </pc:picChg>
      </pc:sldChg>
      <pc:sldChg chg="addSp modSp mod">
        <pc:chgData name="Buffington, Amy Andreasen" userId="b608fb05-5811-43f5-a448-39c6c0976a85" providerId="ADAL" clId="{58A7FD31-05F4-4E65-9A3A-38B5436128B8}" dt="2025-08-19T14:30:13.016" v="4311" actId="20577"/>
        <pc:sldMkLst>
          <pc:docMk/>
          <pc:sldMk cId="852898139" sldId="1672"/>
        </pc:sldMkLst>
        <pc:spChg chg="add mod">
          <ac:chgData name="Buffington, Amy Andreasen" userId="b608fb05-5811-43f5-a448-39c6c0976a85" providerId="ADAL" clId="{58A7FD31-05F4-4E65-9A3A-38B5436128B8}" dt="2025-08-19T14:30:13.016" v="4311" actId="20577"/>
          <ac:spMkLst>
            <pc:docMk/>
            <pc:sldMk cId="852898139" sldId="1672"/>
            <ac:spMk id="3" creationId="{EE6283BD-54BE-EDD1-7296-2EC4F3AE2E22}"/>
          </ac:spMkLst>
        </pc:spChg>
        <pc:picChg chg="mod ord">
          <ac:chgData name="Buffington, Amy Andreasen" userId="b608fb05-5811-43f5-a448-39c6c0976a85" providerId="ADAL" clId="{58A7FD31-05F4-4E65-9A3A-38B5436128B8}" dt="2025-08-18T18:37:39.466" v="1163" actId="962"/>
          <ac:picMkLst>
            <pc:docMk/>
            <pc:sldMk cId="852898139" sldId="1672"/>
            <ac:picMk id="7" creationId="{A42F1E2D-0EF0-8EE8-DD84-2C146E0C3467}"/>
          </ac:picMkLst>
        </pc:picChg>
      </pc:sldChg>
      <pc:sldChg chg="addSp modSp mod">
        <pc:chgData name="Buffington, Amy Andreasen" userId="b608fb05-5811-43f5-a448-39c6c0976a85" providerId="ADAL" clId="{58A7FD31-05F4-4E65-9A3A-38B5436128B8}" dt="2025-08-19T14:30:53.476" v="4351" actId="20577"/>
        <pc:sldMkLst>
          <pc:docMk/>
          <pc:sldMk cId="1977507285" sldId="1673"/>
        </pc:sldMkLst>
        <pc:spChg chg="add mod">
          <ac:chgData name="Buffington, Amy Andreasen" userId="b608fb05-5811-43f5-a448-39c6c0976a85" providerId="ADAL" clId="{58A7FD31-05F4-4E65-9A3A-38B5436128B8}" dt="2025-08-19T14:30:53.476" v="4351" actId="20577"/>
          <ac:spMkLst>
            <pc:docMk/>
            <pc:sldMk cId="1977507285" sldId="1673"/>
            <ac:spMk id="3" creationId="{9B69632D-4C3C-5B4A-2CDD-8E1A4D23585F}"/>
          </ac:spMkLst>
        </pc:spChg>
        <pc:picChg chg="mod">
          <ac:chgData name="Buffington, Amy Andreasen" userId="b608fb05-5811-43f5-a448-39c6c0976a85" providerId="ADAL" clId="{58A7FD31-05F4-4E65-9A3A-38B5436128B8}" dt="2025-08-18T18:53:45.808" v="1720" actId="962"/>
          <ac:picMkLst>
            <pc:docMk/>
            <pc:sldMk cId="1977507285" sldId="1673"/>
            <ac:picMk id="5" creationId="{198B9C27-B8E7-6BE1-86EB-5FFE3235DCEB}"/>
          </ac:picMkLst>
        </pc:picChg>
      </pc:sldChg>
      <pc:sldChg chg="addSp modSp mod">
        <pc:chgData name="Buffington, Amy Andreasen" userId="b608fb05-5811-43f5-a448-39c6c0976a85" providerId="ADAL" clId="{58A7FD31-05F4-4E65-9A3A-38B5436128B8}" dt="2025-08-19T14:31:42.968" v="4390" actId="20577"/>
        <pc:sldMkLst>
          <pc:docMk/>
          <pc:sldMk cId="1121100709" sldId="1674"/>
        </pc:sldMkLst>
        <pc:picChg chg="mod">
          <ac:chgData name="Buffington, Amy Andreasen" userId="b608fb05-5811-43f5-a448-39c6c0976a85" providerId="ADAL" clId="{58A7FD31-05F4-4E65-9A3A-38B5436128B8}" dt="2025-08-18T19:07:42.210" v="2785" actId="962"/>
          <ac:picMkLst>
            <pc:docMk/>
            <pc:sldMk cId="1121100709" sldId="1674"/>
            <ac:picMk id="5" creationId="{6A58F019-7578-CBCC-CFF6-7EF3D4AE069C}"/>
          </ac:picMkLst>
        </pc:picChg>
      </pc:sldChg>
      <pc:sldChg chg="addSp modSp mod">
        <pc:chgData name="Buffington, Amy Andreasen" userId="b608fb05-5811-43f5-a448-39c6c0976a85" providerId="ADAL" clId="{58A7FD31-05F4-4E65-9A3A-38B5436128B8}" dt="2025-08-19T14:32:15.362" v="4431" actId="20577"/>
        <pc:sldMkLst>
          <pc:docMk/>
          <pc:sldMk cId="784907329" sldId="1675"/>
        </pc:sldMkLst>
        <pc:spChg chg="add mod">
          <ac:chgData name="Buffington, Amy Andreasen" userId="b608fb05-5811-43f5-a448-39c6c0976a85" providerId="ADAL" clId="{58A7FD31-05F4-4E65-9A3A-38B5436128B8}" dt="2025-08-19T14:32:15.362" v="4431" actId="20577"/>
          <ac:spMkLst>
            <pc:docMk/>
            <pc:sldMk cId="784907329" sldId="1675"/>
            <ac:spMk id="3" creationId="{979D5C41-2DB7-20D6-0A0F-7FBDE75D5831}"/>
          </ac:spMkLst>
        </pc:spChg>
        <pc:picChg chg="mod">
          <ac:chgData name="Buffington, Amy Andreasen" userId="b608fb05-5811-43f5-a448-39c6c0976a85" providerId="ADAL" clId="{58A7FD31-05F4-4E65-9A3A-38B5436128B8}" dt="2025-08-18T19:34:07.976" v="4144" actId="962"/>
          <ac:picMkLst>
            <pc:docMk/>
            <pc:sldMk cId="784907329" sldId="1675"/>
            <ac:picMk id="6" creationId="{067CE19E-6EF0-B4ED-14B6-2541BA3B438E}"/>
          </ac:picMkLst>
        </pc:picChg>
      </pc:sldChg>
      <pc:sldChg chg="modSp mod">
        <pc:chgData name="Buffington, Amy Andreasen" userId="b608fb05-5811-43f5-a448-39c6c0976a85" providerId="ADAL" clId="{58A7FD31-05F4-4E65-9A3A-38B5436128B8}" dt="2025-08-19T20:33:30.421" v="6086"/>
        <pc:sldMkLst>
          <pc:docMk/>
          <pc:sldMk cId="2462016796" sldId="1785"/>
        </pc:sldMkLst>
      </pc:sldChg>
      <pc:sldChg chg="modSp">
        <pc:chgData name="Buffington, Amy Andreasen" userId="b608fb05-5811-43f5-a448-39c6c0976a85" providerId="ADAL" clId="{58A7FD31-05F4-4E65-9A3A-38B5436128B8}" dt="2025-08-19T19:35:22.124" v="5302" actId="962"/>
        <pc:sldMkLst>
          <pc:docMk/>
          <pc:sldMk cId="3760243340" sldId="1860"/>
        </pc:sldMkLst>
        <pc:picChg chg="mod">
          <ac:chgData name="Buffington, Amy Andreasen" userId="b608fb05-5811-43f5-a448-39c6c0976a85" providerId="ADAL" clId="{58A7FD31-05F4-4E65-9A3A-38B5436128B8}" dt="2025-08-19T19:35:22.124" v="5302" actId="962"/>
          <ac:picMkLst>
            <pc:docMk/>
            <pc:sldMk cId="3760243340" sldId="1860"/>
            <ac:picMk id="6" creationId="{2F273E9B-1C71-B8F7-5605-D9AFA4B5BCD7}"/>
          </ac:picMkLst>
        </pc:picChg>
      </pc:sldChg>
      <pc:sldChg chg="modSp mod">
        <pc:chgData name="Buffington, Amy Andreasen" userId="b608fb05-5811-43f5-a448-39c6c0976a85" providerId="ADAL" clId="{58A7FD31-05F4-4E65-9A3A-38B5436128B8}" dt="2025-08-25T16:13:45.167" v="12392" actId="962"/>
        <pc:sldMkLst>
          <pc:docMk/>
          <pc:sldMk cId="2827287498" sldId="1935"/>
        </pc:sldMkLst>
        <pc:picChg chg="mod">
          <ac:chgData name="Buffington, Amy Andreasen" userId="b608fb05-5811-43f5-a448-39c6c0976a85" providerId="ADAL" clId="{58A7FD31-05F4-4E65-9A3A-38B5436128B8}" dt="2025-08-25T16:13:40.693" v="12391" actId="962"/>
          <ac:picMkLst>
            <pc:docMk/>
            <pc:sldMk cId="2827287498" sldId="1935"/>
            <ac:picMk id="8" creationId="{63119A57-CE0D-F464-E51B-8ABF7BF60BB2}"/>
          </ac:picMkLst>
        </pc:picChg>
        <pc:picChg chg="mod">
          <ac:chgData name="Buffington, Amy Andreasen" userId="b608fb05-5811-43f5-a448-39c6c0976a85" providerId="ADAL" clId="{58A7FD31-05F4-4E65-9A3A-38B5436128B8}" dt="2025-08-25T16:13:45.167" v="12392" actId="962"/>
          <ac:picMkLst>
            <pc:docMk/>
            <pc:sldMk cId="2827287498" sldId="1935"/>
            <ac:picMk id="10" creationId="{03D5B7C1-1EE9-2F35-B3B4-FE00C07D0385}"/>
          </ac:picMkLst>
        </pc:picChg>
      </pc:sldChg>
      <pc:sldChg chg="modSp mod">
        <pc:chgData name="Buffington, Amy Andreasen" userId="b608fb05-5811-43f5-a448-39c6c0976a85" providerId="ADAL" clId="{58A7FD31-05F4-4E65-9A3A-38B5436128B8}" dt="2025-08-19T19:04:14.991" v="4470" actId="962"/>
        <pc:sldMkLst>
          <pc:docMk/>
          <pc:sldMk cId="1097141549" sldId="1946"/>
        </pc:sldMkLst>
        <pc:spChg chg="ord">
          <ac:chgData name="Buffington, Amy Andreasen" userId="b608fb05-5811-43f5-a448-39c6c0976a85" providerId="ADAL" clId="{58A7FD31-05F4-4E65-9A3A-38B5436128B8}" dt="2025-08-14T19:09:19.840" v="16"/>
          <ac:spMkLst>
            <pc:docMk/>
            <pc:sldMk cId="1097141549" sldId="1946"/>
            <ac:spMk id="9" creationId="{58FB2CED-AC05-FE02-6533-BD4D23CA9427}"/>
          </ac:spMkLst>
        </pc:spChg>
        <pc:picChg chg="mod">
          <ac:chgData name="Buffington, Amy Andreasen" userId="b608fb05-5811-43f5-a448-39c6c0976a85" providerId="ADAL" clId="{58A7FD31-05F4-4E65-9A3A-38B5436128B8}" dt="2025-08-19T19:04:14.991" v="4470" actId="962"/>
          <ac:picMkLst>
            <pc:docMk/>
            <pc:sldMk cId="1097141549" sldId="1946"/>
            <ac:picMk id="3" creationId="{9927B3F7-E306-CDAE-C2C1-A52BEF7AA111}"/>
          </ac:picMkLst>
        </pc:picChg>
      </pc:sldChg>
      <pc:sldChg chg="modSp mod">
        <pc:chgData name="Buffington, Amy Andreasen" userId="b608fb05-5811-43f5-a448-39c6c0976a85" providerId="ADAL" clId="{58A7FD31-05F4-4E65-9A3A-38B5436128B8}" dt="2025-08-19T19:20:30.772" v="5020" actId="962"/>
        <pc:sldMkLst>
          <pc:docMk/>
          <pc:sldMk cId="1219460740" sldId="1951"/>
        </pc:sldMkLst>
        <pc:picChg chg="mod">
          <ac:chgData name="Buffington, Amy Andreasen" userId="b608fb05-5811-43f5-a448-39c6c0976a85" providerId="ADAL" clId="{58A7FD31-05F4-4E65-9A3A-38B5436128B8}" dt="2025-08-19T19:20:30.772" v="5020" actId="962"/>
          <ac:picMkLst>
            <pc:docMk/>
            <pc:sldMk cId="1219460740" sldId="1951"/>
            <ac:picMk id="4" creationId="{511BE24F-4000-6202-2DBF-09322D6C13DF}"/>
          </ac:picMkLst>
        </pc:picChg>
      </pc:sldChg>
      <pc:sldChg chg="modSp mod">
        <pc:chgData name="Buffington, Amy Andreasen" userId="b608fb05-5811-43f5-a448-39c6c0976a85" providerId="ADAL" clId="{58A7FD31-05F4-4E65-9A3A-38B5436128B8}" dt="2025-08-21T16:09:00.947" v="7943" actId="962"/>
        <pc:sldMkLst>
          <pc:docMk/>
          <pc:sldMk cId="2574360009" sldId="1953"/>
        </pc:sldMkLst>
        <pc:picChg chg="mod">
          <ac:chgData name="Buffington, Amy Andreasen" userId="b608fb05-5811-43f5-a448-39c6c0976a85" providerId="ADAL" clId="{58A7FD31-05F4-4E65-9A3A-38B5436128B8}" dt="2025-08-21T16:05:52.247" v="7529" actId="962"/>
          <ac:picMkLst>
            <pc:docMk/>
            <pc:sldMk cId="2574360009" sldId="1953"/>
            <ac:picMk id="16" creationId="{9E61DE6D-61DE-4D5D-8AE2-4390146FDE0E}"/>
          </ac:picMkLst>
        </pc:picChg>
        <pc:picChg chg="mod">
          <ac:chgData name="Buffington, Amy Andreasen" userId="b608fb05-5811-43f5-a448-39c6c0976a85" providerId="ADAL" clId="{58A7FD31-05F4-4E65-9A3A-38B5436128B8}" dt="2025-08-21T16:09:00.947" v="7943" actId="962"/>
          <ac:picMkLst>
            <pc:docMk/>
            <pc:sldMk cId="2574360009" sldId="1953"/>
            <ac:picMk id="18" creationId="{5158CF46-5AEE-4095-AD0C-C3123AB3686A}"/>
          </ac:picMkLst>
        </pc:picChg>
      </pc:sldChg>
      <pc:sldChg chg="modSp mod">
        <pc:chgData name="Buffington, Amy Andreasen" userId="b608fb05-5811-43f5-a448-39c6c0976a85" providerId="ADAL" clId="{58A7FD31-05F4-4E65-9A3A-38B5436128B8}" dt="2025-08-14T15:03:48.695" v="10" actId="962"/>
        <pc:sldMkLst>
          <pc:docMk/>
          <pc:sldMk cId="507879898" sldId="1955"/>
        </pc:sldMkLst>
        <pc:picChg chg="mod">
          <ac:chgData name="Buffington, Amy Andreasen" userId="b608fb05-5811-43f5-a448-39c6c0976a85" providerId="ADAL" clId="{58A7FD31-05F4-4E65-9A3A-38B5436128B8}" dt="2025-08-14T15:03:48.695" v="10" actId="962"/>
          <ac:picMkLst>
            <pc:docMk/>
            <pc:sldMk cId="507879898" sldId="1955"/>
            <ac:picMk id="6" creationId="{50A91757-8D85-53ED-3601-A5C47FE6F376}"/>
          </ac:picMkLst>
        </pc:picChg>
      </pc:sldChg>
      <pc:sldChg chg="modSp mod">
        <pc:chgData name="Buffington, Amy Andreasen" userId="b608fb05-5811-43f5-a448-39c6c0976a85" providerId="ADAL" clId="{58A7FD31-05F4-4E65-9A3A-38B5436128B8}" dt="2025-08-19T20:31:49.524" v="5881" actId="962"/>
        <pc:sldMkLst>
          <pc:docMk/>
          <pc:sldMk cId="769324540" sldId="1959"/>
        </pc:sldMkLst>
        <pc:picChg chg="mod ord">
          <ac:chgData name="Buffington, Amy Andreasen" userId="b608fb05-5811-43f5-a448-39c6c0976a85" providerId="ADAL" clId="{58A7FD31-05F4-4E65-9A3A-38B5436128B8}" dt="2025-08-19T20:31:49.524" v="5881" actId="962"/>
          <ac:picMkLst>
            <pc:docMk/>
            <pc:sldMk cId="769324540" sldId="1959"/>
            <ac:picMk id="6" creationId="{F270E285-B314-6D83-3ABB-CC897F6721A1}"/>
          </ac:picMkLst>
        </pc:picChg>
      </pc:sldChg>
      <pc:sldChg chg="modSp mod">
        <pc:chgData name="Buffington, Amy Andreasen" userId="b608fb05-5811-43f5-a448-39c6c0976a85" providerId="ADAL" clId="{58A7FD31-05F4-4E65-9A3A-38B5436128B8}" dt="2025-08-18T21:17:26.945" v="4148" actId="962"/>
        <pc:sldMkLst>
          <pc:docMk/>
          <pc:sldMk cId="3499337623" sldId="1960"/>
        </pc:sldMkLst>
        <pc:picChg chg="mod">
          <ac:chgData name="Buffington, Amy Andreasen" userId="b608fb05-5811-43f5-a448-39c6c0976a85" providerId="ADAL" clId="{58A7FD31-05F4-4E65-9A3A-38B5436128B8}" dt="2025-08-18T21:17:26.945" v="4148" actId="962"/>
          <ac:picMkLst>
            <pc:docMk/>
            <pc:sldMk cId="3499337623" sldId="1960"/>
            <ac:picMk id="16" creationId="{9E61DE6D-61DE-4D5D-8AE2-4390146FDE0E}"/>
          </ac:picMkLst>
        </pc:picChg>
      </pc:sldChg>
      <pc:sldChg chg="modSp mod">
        <pc:chgData name="Buffington, Amy Andreasen" userId="b608fb05-5811-43f5-a448-39c6c0976a85" providerId="ADAL" clId="{58A7FD31-05F4-4E65-9A3A-38B5436128B8}" dt="2025-08-18T21:08:37.388" v="4146"/>
        <pc:sldMkLst>
          <pc:docMk/>
          <pc:sldMk cId="3158490922" sldId="1964"/>
        </pc:sldMkLst>
        <pc:spChg chg="ord">
          <ac:chgData name="Buffington, Amy Andreasen" userId="b608fb05-5811-43f5-a448-39c6c0976a85" providerId="ADAL" clId="{58A7FD31-05F4-4E65-9A3A-38B5436128B8}" dt="2025-08-18T21:08:26.633" v="4145"/>
          <ac:spMkLst>
            <pc:docMk/>
            <pc:sldMk cId="3158490922" sldId="1964"/>
            <ac:spMk id="3" creationId="{668ED711-73CF-0EA3-4406-E0DD01A02E4B}"/>
          </ac:spMkLst>
        </pc:spChg>
        <pc:spChg chg="ord">
          <ac:chgData name="Buffington, Amy Andreasen" userId="b608fb05-5811-43f5-a448-39c6c0976a85" providerId="ADAL" clId="{58A7FD31-05F4-4E65-9A3A-38B5436128B8}" dt="2025-08-18T21:08:37.388" v="4146"/>
          <ac:spMkLst>
            <pc:docMk/>
            <pc:sldMk cId="3158490922" sldId="1964"/>
            <ac:spMk id="4" creationId="{2B94B341-178C-4D11-3915-878AC162EEB0}"/>
          </ac:spMkLst>
        </pc:spChg>
      </pc:sldChg>
      <pc:sldChg chg="addSp modSp mod">
        <pc:chgData name="Buffington, Amy Andreasen" userId="b608fb05-5811-43f5-a448-39c6c0976a85" providerId="ADAL" clId="{58A7FD31-05F4-4E65-9A3A-38B5436128B8}" dt="2025-08-19T14:32:56.388" v="4467" actId="20577"/>
        <pc:sldMkLst>
          <pc:docMk/>
          <pc:sldMk cId="868656852" sldId="1979"/>
        </pc:sldMkLst>
        <pc:spChg chg="add mod">
          <ac:chgData name="Buffington, Amy Andreasen" userId="b608fb05-5811-43f5-a448-39c6c0976a85" providerId="ADAL" clId="{58A7FD31-05F4-4E65-9A3A-38B5436128B8}" dt="2025-08-19T14:32:56.388" v="4467" actId="20577"/>
          <ac:spMkLst>
            <pc:docMk/>
            <pc:sldMk cId="868656852" sldId="1979"/>
            <ac:spMk id="10" creationId="{7EAD3A61-4D95-224A-D8DC-B7BA6F938F74}"/>
          </ac:spMkLst>
        </pc:spChg>
      </pc:sldChg>
      <pc:sldChg chg="modSp mod">
        <pc:chgData name="Buffington, Amy Andreasen" userId="b608fb05-5811-43f5-a448-39c6c0976a85" providerId="ADAL" clId="{58A7FD31-05F4-4E65-9A3A-38B5436128B8}" dt="2025-08-21T15:52:37.693" v="7273" actId="962"/>
        <pc:sldMkLst>
          <pc:docMk/>
          <pc:sldMk cId="3340887304" sldId="1993"/>
        </pc:sldMkLst>
        <pc:picChg chg="mod">
          <ac:chgData name="Buffington, Amy Andreasen" userId="b608fb05-5811-43f5-a448-39c6c0976a85" providerId="ADAL" clId="{58A7FD31-05F4-4E65-9A3A-38B5436128B8}" dt="2025-08-21T15:50:27.787" v="7153" actId="962"/>
          <ac:picMkLst>
            <pc:docMk/>
            <pc:sldMk cId="3340887304" sldId="1993"/>
            <ac:picMk id="5" creationId="{A58EC6F7-9C84-0937-3857-DF1C44DC45C0}"/>
          </ac:picMkLst>
        </pc:picChg>
        <pc:picChg chg="mod">
          <ac:chgData name="Buffington, Amy Andreasen" userId="b608fb05-5811-43f5-a448-39c6c0976a85" providerId="ADAL" clId="{58A7FD31-05F4-4E65-9A3A-38B5436128B8}" dt="2025-08-21T15:52:37.693" v="7273" actId="962"/>
          <ac:picMkLst>
            <pc:docMk/>
            <pc:sldMk cId="3340887304" sldId="1993"/>
            <ac:picMk id="7" creationId="{D4F0225B-2D7C-741A-4D38-ACAA63B102ED}"/>
          </ac:picMkLst>
        </pc:picChg>
      </pc:sldChg>
      <pc:sldChg chg="modSp mod">
        <pc:chgData name="Buffington, Amy Andreasen" userId="b608fb05-5811-43f5-a448-39c6c0976a85" providerId="ADAL" clId="{58A7FD31-05F4-4E65-9A3A-38B5436128B8}" dt="2025-08-19T19:07:50.145" v="4800" actId="962"/>
        <pc:sldMkLst>
          <pc:docMk/>
          <pc:sldMk cId="2334413226" sldId="1996"/>
        </pc:sldMkLst>
        <pc:picChg chg="mod">
          <ac:chgData name="Buffington, Amy Andreasen" userId="b608fb05-5811-43f5-a448-39c6c0976a85" providerId="ADAL" clId="{58A7FD31-05F4-4E65-9A3A-38B5436128B8}" dt="2025-08-19T19:07:50.145" v="4800" actId="962"/>
          <ac:picMkLst>
            <pc:docMk/>
            <pc:sldMk cId="2334413226" sldId="1996"/>
            <ac:picMk id="4" creationId="{6AF6E88D-BCE3-D537-50D5-F0EB34749760}"/>
          </ac:picMkLst>
        </pc:picChg>
      </pc:sldChg>
      <pc:sldChg chg="modSp mod">
        <pc:chgData name="Buffington, Amy Andreasen" userId="b608fb05-5811-43f5-a448-39c6c0976a85" providerId="ADAL" clId="{58A7FD31-05F4-4E65-9A3A-38B5436128B8}" dt="2025-08-19T19:54:46.138" v="5791" actId="962"/>
        <pc:sldMkLst>
          <pc:docMk/>
          <pc:sldMk cId="1342594623" sldId="1999"/>
        </pc:sldMkLst>
        <pc:graphicFrameChg chg="mod">
          <ac:chgData name="Buffington, Amy Andreasen" userId="b608fb05-5811-43f5-a448-39c6c0976a85" providerId="ADAL" clId="{58A7FD31-05F4-4E65-9A3A-38B5436128B8}" dt="2025-08-19T19:54:46.138" v="5791" actId="962"/>
          <ac:graphicFrameMkLst>
            <pc:docMk/>
            <pc:sldMk cId="1342594623" sldId="1999"/>
            <ac:graphicFrameMk id="5" creationId="{B90B0F97-3ED2-7EB1-2EA6-C087B7833EFB}"/>
          </ac:graphicFrameMkLst>
        </pc:graphicFrameChg>
        <pc:picChg chg="mod">
          <ac:chgData name="Buffington, Amy Andreasen" userId="b608fb05-5811-43f5-a448-39c6c0976a85" providerId="ADAL" clId="{58A7FD31-05F4-4E65-9A3A-38B5436128B8}" dt="2025-08-19T19:52:32.274" v="5445" actId="962"/>
          <ac:picMkLst>
            <pc:docMk/>
            <pc:sldMk cId="1342594623" sldId="1999"/>
            <ac:picMk id="6" creationId="{0F6F8E66-8F71-4E66-5B01-DEDCD2C64457}"/>
          </ac:picMkLst>
        </pc:picChg>
      </pc:sldChg>
      <pc:sldChg chg="addSp modSp mod">
        <pc:chgData name="Buffington, Amy Andreasen" userId="b608fb05-5811-43f5-a448-39c6c0976a85" providerId="ADAL" clId="{58A7FD31-05F4-4E65-9A3A-38B5436128B8}" dt="2025-08-19T14:29:14.148" v="4269"/>
        <pc:sldMkLst>
          <pc:docMk/>
          <pc:sldMk cId="618478740" sldId="2176"/>
        </pc:sldMkLst>
      </pc:sldChg>
      <pc:sldChg chg="modSp mod">
        <pc:chgData name="Buffington, Amy Andreasen" userId="b608fb05-5811-43f5-a448-39c6c0976a85" providerId="ADAL" clId="{58A7FD31-05F4-4E65-9A3A-38B5436128B8}" dt="2025-08-26T15:40:09.396" v="12406" actId="962"/>
        <pc:sldMkLst>
          <pc:docMk/>
          <pc:sldMk cId="3304428735" sldId="2299"/>
        </pc:sldMkLst>
        <pc:picChg chg="mod">
          <ac:chgData name="Buffington, Amy Andreasen" userId="b608fb05-5811-43f5-a448-39c6c0976a85" providerId="ADAL" clId="{58A7FD31-05F4-4E65-9A3A-38B5436128B8}" dt="2025-08-26T15:40:09.396" v="12406" actId="962"/>
          <ac:picMkLst>
            <pc:docMk/>
            <pc:sldMk cId="3304428735" sldId="2299"/>
            <ac:picMk id="3" creationId="{19E716E8-049E-E013-5D1F-FDFA1CD340FA}"/>
          </ac:picMkLst>
        </pc:picChg>
      </pc:sldChg>
      <pc:sldChg chg="modSp mod">
        <pc:chgData name="Buffington, Amy Andreasen" userId="b608fb05-5811-43f5-a448-39c6c0976a85" providerId="ADAL" clId="{58A7FD31-05F4-4E65-9A3A-38B5436128B8}" dt="2025-08-19T20:32:24.260" v="5959" actId="962"/>
        <pc:sldMkLst>
          <pc:docMk/>
          <pc:sldMk cId="1213610760" sldId="2301"/>
        </pc:sldMkLst>
      </pc:sldChg>
      <pc:sldChg chg="delSp modSp mod">
        <pc:chgData name="Buffington, Amy Andreasen" userId="b608fb05-5811-43f5-a448-39c6c0976a85" providerId="ADAL" clId="{58A7FD31-05F4-4E65-9A3A-38B5436128B8}" dt="2025-08-14T16:09:24.726" v="13" actId="962"/>
        <pc:sldMkLst>
          <pc:docMk/>
          <pc:sldMk cId="1477990811" sldId="2311"/>
        </pc:sldMkLst>
        <pc:picChg chg="mod">
          <ac:chgData name="Buffington, Amy Andreasen" userId="b608fb05-5811-43f5-a448-39c6c0976a85" providerId="ADAL" clId="{58A7FD31-05F4-4E65-9A3A-38B5436128B8}" dt="2025-08-14T16:09:24.726" v="13" actId="962"/>
          <ac:picMkLst>
            <pc:docMk/>
            <pc:sldMk cId="1477990811" sldId="2311"/>
            <ac:picMk id="7" creationId="{D18DAA0A-7073-906C-1C3C-33DD70598626}"/>
          </ac:picMkLst>
        </pc:picChg>
      </pc:sldChg>
      <pc:sldChg chg="modSp mod">
        <pc:chgData name="Buffington, Amy Andreasen" userId="b608fb05-5811-43f5-a448-39c6c0976a85" providerId="ADAL" clId="{58A7FD31-05F4-4E65-9A3A-38B5436128B8}" dt="2025-08-19T19:18:34.719" v="4810" actId="962"/>
        <pc:sldMkLst>
          <pc:docMk/>
          <pc:sldMk cId="511690532" sldId="2316"/>
        </pc:sldMkLst>
        <pc:picChg chg="mod">
          <ac:chgData name="Buffington, Amy Andreasen" userId="b608fb05-5811-43f5-a448-39c6c0976a85" providerId="ADAL" clId="{58A7FD31-05F4-4E65-9A3A-38B5436128B8}" dt="2025-08-19T19:18:34.719" v="4810" actId="962"/>
          <ac:picMkLst>
            <pc:docMk/>
            <pc:sldMk cId="511690532" sldId="2316"/>
            <ac:picMk id="6" creationId="{893629F2-CCAE-C225-C691-493701800F8D}"/>
          </ac:picMkLst>
        </pc:picChg>
      </pc:sldChg>
      <pc:sldChg chg="modSp mod">
        <pc:chgData name="Buffington, Amy Andreasen" userId="b608fb05-5811-43f5-a448-39c6c0976a85" providerId="ADAL" clId="{58A7FD31-05F4-4E65-9A3A-38B5436128B8}" dt="2025-08-14T15:03:22.179" v="9" actId="962"/>
        <pc:sldMkLst>
          <pc:docMk/>
          <pc:sldMk cId="174822265" sldId="2317"/>
        </pc:sldMkLst>
        <pc:picChg chg="mod">
          <ac:chgData name="Buffington, Amy Andreasen" userId="b608fb05-5811-43f5-a448-39c6c0976a85" providerId="ADAL" clId="{58A7FD31-05F4-4E65-9A3A-38B5436128B8}" dt="2025-08-14T15:03:22.179" v="9" actId="962"/>
          <ac:picMkLst>
            <pc:docMk/>
            <pc:sldMk cId="174822265" sldId="2317"/>
            <ac:picMk id="5" creationId="{9023D3DF-2C6E-57A2-A710-B18C60A1EBBD}"/>
          </ac:picMkLst>
        </pc:picChg>
      </pc:sldChg>
      <pc:sldChg chg="modSp mod">
        <pc:chgData name="Buffington, Amy Andreasen" userId="b608fb05-5811-43f5-a448-39c6c0976a85" providerId="ADAL" clId="{58A7FD31-05F4-4E65-9A3A-38B5436128B8}" dt="2025-08-25T15:40:43.335" v="12379" actId="20577"/>
        <pc:sldMkLst>
          <pc:docMk/>
          <pc:sldMk cId="3281469308" sldId="2322"/>
        </pc:sldMkLst>
        <pc:spChg chg="mod">
          <ac:chgData name="Buffington, Amy Andreasen" userId="b608fb05-5811-43f5-a448-39c6c0976a85" providerId="ADAL" clId="{58A7FD31-05F4-4E65-9A3A-38B5436128B8}" dt="2025-08-25T15:40:43.335" v="12379" actId="20577"/>
          <ac:spMkLst>
            <pc:docMk/>
            <pc:sldMk cId="3281469308" sldId="2322"/>
            <ac:spMk id="4" creationId="{3F0633A3-F027-EDCC-84B9-3BFE0C572C93}"/>
          </ac:spMkLst>
        </pc:spChg>
        <pc:picChg chg="mod">
          <ac:chgData name="Buffington, Amy Andreasen" userId="b608fb05-5811-43f5-a448-39c6c0976a85" providerId="ADAL" clId="{58A7FD31-05F4-4E65-9A3A-38B5436128B8}" dt="2025-08-19T20:18:49.718" v="5803" actId="962"/>
          <ac:picMkLst>
            <pc:docMk/>
            <pc:sldMk cId="3281469308" sldId="2322"/>
            <ac:picMk id="11" creationId="{E313125C-203C-8FE0-C58A-05F54D87AD30}"/>
          </ac:picMkLst>
        </pc:picChg>
      </pc:sldChg>
      <pc:sldChg chg="modSp mod">
        <pc:chgData name="Buffington, Amy Andreasen" userId="b608fb05-5811-43f5-a448-39c6c0976a85" providerId="ADAL" clId="{58A7FD31-05F4-4E65-9A3A-38B5436128B8}" dt="2025-08-25T15:41:03.431" v="12381" actId="20577"/>
        <pc:sldMkLst>
          <pc:docMk/>
          <pc:sldMk cId="2655034049" sldId="2323"/>
        </pc:sldMkLst>
        <pc:spChg chg="mod">
          <ac:chgData name="Buffington, Amy Andreasen" userId="b608fb05-5811-43f5-a448-39c6c0976a85" providerId="ADAL" clId="{58A7FD31-05F4-4E65-9A3A-38B5436128B8}" dt="2025-08-25T15:41:03.431" v="12381" actId="20577"/>
          <ac:spMkLst>
            <pc:docMk/>
            <pc:sldMk cId="2655034049" sldId="2323"/>
            <ac:spMk id="4" creationId="{B138924A-4E7C-EFF2-B495-C5E51232A787}"/>
          </ac:spMkLst>
        </pc:spChg>
      </pc:sldChg>
      <pc:sldChg chg="modSp mod">
        <pc:chgData name="Buffington, Amy Andreasen" userId="b608fb05-5811-43f5-a448-39c6c0976a85" providerId="ADAL" clId="{58A7FD31-05F4-4E65-9A3A-38B5436128B8}" dt="2025-08-25T14:50:22.021" v="11336" actId="962"/>
        <pc:sldMkLst>
          <pc:docMk/>
          <pc:sldMk cId="3457455084" sldId="2324"/>
        </pc:sldMkLst>
        <pc:spChg chg="mod">
          <ac:chgData name="Buffington, Amy Andreasen" userId="b608fb05-5811-43f5-a448-39c6c0976a85" providerId="ADAL" clId="{58A7FD31-05F4-4E65-9A3A-38B5436128B8}" dt="2025-08-19T20:03:02.850" v="5794" actId="962"/>
          <ac:spMkLst>
            <pc:docMk/>
            <pc:sldMk cId="3457455084" sldId="2324"/>
            <ac:spMk id="9" creationId="{E78EF500-256F-AB74-C119-DE55743E73D6}"/>
          </ac:spMkLst>
        </pc:spChg>
        <pc:graphicFrameChg chg="mod">
          <ac:chgData name="Buffington, Amy Andreasen" userId="b608fb05-5811-43f5-a448-39c6c0976a85" providerId="ADAL" clId="{58A7FD31-05F4-4E65-9A3A-38B5436128B8}" dt="2025-08-25T14:50:22.021" v="11336" actId="962"/>
          <ac:graphicFrameMkLst>
            <pc:docMk/>
            <pc:sldMk cId="3457455084" sldId="2324"/>
            <ac:graphicFrameMk id="5" creationId="{F932A947-3243-48AB-7FE5-15B9147AC1CB}"/>
          </ac:graphicFrameMkLst>
        </pc:graphicFrameChg>
      </pc:sldChg>
      <pc:sldChg chg="modSp mod">
        <pc:chgData name="Buffington, Amy Andreasen" userId="b608fb05-5811-43f5-a448-39c6c0976a85" providerId="ADAL" clId="{58A7FD31-05F4-4E65-9A3A-38B5436128B8}" dt="2025-08-25T14:51:53.133" v="11766" actId="962"/>
        <pc:sldMkLst>
          <pc:docMk/>
          <pc:sldMk cId="1249313968" sldId="2325"/>
        </pc:sldMkLst>
        <pc:spChg chg="mod">
          <ac:chgData name="Buffington, Amy Andreasen" userId="b608fb05-5811-43f5-a448-39c6c0976a85" providerId="ADAL" clId="{58A7FD31-05F4-4E65-9A3A-38B5436128B8}" dt="2025-08-19T20:04:05.972" v="5798" actId="962"/>
          <ac:spMkLst>
            <pc:docMk/>
            <pc:sldMk cId="1249313968" sldId="2325"/>
            <ac:spMk id="9" creationId="{AD4F7C35-D8B0-FC32-4497-CBCC1EE6EB4F}"/>
          </ac:spMkLst>
        </pc:spChg>
        <pc:graphicFrameChg chg="mod">
          <ac:chgData name="Buffington, Amy Andreasen" userId="b608fb05-5811-43f5-a448-39c6c0976a85" providerId="ADAL" clId="{58A7FD31-05F4-4E65-9A3A-38B5436128B8}" dt="2025-08-25T14:51:53.133" v="11766" actId="962"/>
          <ac:graphicFrameMkLst>
            <pc:docMk/>
            <pc:sldMk cId="1249313968" sldId="2325"/>
            <ac:graphicFrameMk id="5" creationId="{1F1526F7-ECF8-ED69-7D20-661174DEC4F6}"/>
          </ac:graphicFrameMkLst>
        </pc:graphicFrameChg>
      </pc:sldChg>
      <pc:sldChg chg="modSp mod">
        <pc:chgData name="Buffington, Amy Andreasen" userId="b608fb05-5811-43f5-a448-39c6c0976a85" providerId="ADAL" clId="{58A7FD31-05F4-4E65-9A3A-38B5436128B8}" dt="2025-08-25T14:53:42.684" v="12306" actId="962"/>
        <pc:sldMkLst>
          <pc:docMk/>
          <pc:sldMk cId="1103131781" sldId="2326"/>
        </pc:sldMkLst>
        <pc:spChg chg="mod">
          <ac:chgData name="Buffington, Amy Andreasen" userId="b608fb05-5811-43f5-a448-39c6c0976a85" providerId="ADAL" clId="{58A7FD31-05F4-4E65-9A3A-38B5436128B8}" dt="2025-08-19T20:22:03.166" v="5877" actId="962"/>
          <ac:spMkLst>
            <pc:docMk/>
            <pc:sldMk cId="1103131781" sldId="2326"/>
            <ac:spMk id="9" creationId="{916A5E66-568F-9C00-4466-34AC6AB546A9}"/>
          </ac:spMkLst>
        </pc:spChg>
        <pc:graphicFrameChg chg="mod">
          <ac:chgData name="Buffington, Amy Andreasen" userId="b608fb05-5811-43f5-a448-39c6c0976a85" providerId="ADAL" clId="{58A7FD31-05F4-4E65-9A3A-38B5436128B8}" dt="2025-08-25T14:53:42.684" v="12306" actId="962"/>
          <ac:graphicFrameMkLst>
            <pc:docMk/>
            <pc:sldMk cId="1103131781" sldId="2326"/>
            <ac:graphicFrameMk id="5" creationId="{24970D94-5E1F-D5E8-A11A-724942CB6D05}"/>
          </ac:graphicFrameMkLst>
        </pc:graphicFrameChg>
      </pc:sldChg>
      <pc:sldChg chg="modSp mod">
        <pc:chgData name="Buffington, Amy Andreasen" userId="b608fb05-5811-43f5-a448-39c6c0976a85" providerId="ADAL" clId="{58A7FD31-05F4-4E65-9A3A-38B5436128B8}" dt="2025-08-19T20:19:42.950" v="5804" actId="962"/>
        <pc:sldMkLst>
          <pc:docMk/>
          <pc:sldMk cId="830437282" sldId="2330"/>
        </pc:sldMkLst>
        <pc:picChg chg="mod">
          <ac:chgData name="Buffington, Amy Andreasen" userId="b608fb05-5811-43f5-a448-39c6c0976a85" providerId="ADAL" clId="{58A7FD31-05F4-4E65-9A3A-38B5436128B8}" dt="2025-08-19T20:19:42.950" v="5804" actId="962"/>
          <ac:picMkLst>
            <pc:docMk/>
            <pc:sldMk cId="830437282" sldId="2330"/>
            <ac:picMk id="4" creationId="{19EEF918-6CC1-1A27-EB9D-FFD3D4240B94}"/>
          </ac:picMkLst>
        </pc:picChg>
      </pc:sldChg>
      <pc:sldChg chg="modSp mod">
        <pc:chgData name="Buffington, Amy Andreasen" userId="b608fb05-5811-43f5-a448-39c6c0976a85" providerId="ADAL" clId="{58A7FD31-05F4-4E65-9A3A-38B5436128B8}" dt="2025-08-25T16:08:54.260" v="12388"/>
        <pc:sldMkLst>
          <pc:docMk/>
          <pc:sldMk cId="3655489259" sldId="2333"/>
        </pc:sldMkLst>
        <pc:spChg chg="ord">
          <ac:chgData name="Buffington, Amy Andreasen" userId="b608fb05-5811-43f5-a448-39c6c0976a85" providerId="ADAL" clId="{58A7FD31-05F4-4E65-9A3A-38B5436128B8}" dt="2025-08-25T16:08:15.927" v="12385"/>
          <ac:spMkLst>
            <pc:docMk/>
            <pc:sldMk cId="3655489259" sldId="2333"/>
            <ac:spMk id="5" creationId="{51403165-C407-5146-92D1-223B8A8D5C06}"/>
          </ac:spMkLst>
        </pc:spChg>
        <pc:spChg chg="mod">
          <ac:chgData name="Buffington, Amy Andreasen" userId="b608fb05-5811-43f5-a448-39c6c0976a85" providerId="ADAL" clId="{58A7FD31-05F4-4E65-9A3A-38B5436128B8}" dt="2025-08-25T16:08:46.454" v="12387"/>
          <ac:spMkLst>
            <pc:docMk/>
            <pc:sldMk cId="3655489259" sldId="2333"/>
            <ac:spMk id="7" creationId="{80152DF5-9257-1F49-910B-D3739F5653E1}"/>
          </ac:spMkLst>
        </pc:spChg>
        <pc:picChg chg="mod ord">
          <ac:chgData name="Buffington, Amy Andreasen" userId="b608fb05-5811-43f5-a448-39c6c0976a85" providerId="ADAL" clId="{58A7FD31-05F4-4E65-9A3A-38B5436128B8}" dt="2025-08-25T16:08:54.260" v="12388"/>
          <ac:picMkLst>
            <pc:docMk/>
            <pc:sldMk cId="3655489259" sldId="2333"/>
            <ac:picMk id="2" creationId="{1BFAA75A-FFD4-19E1-4FD0-DB1740356764}"/>
          </ac:picMkLst>
        </pc:picChg>
        <pc:picChg chg="mod">
          <ac:chgData name="Buffington, Amy Andreasen" userId="b608fb05-5811-43f5-a448-39c6c0976a85" providerId="ADAL" clId="{58A7FD31-05F4-4E65-9A3A-38B5436128B8}" dt="2025-08-25T16:06:48.710" v="12382" actId="962"/>
          <ac:picMkLst>
            <pc:docMk/>
            <pc:sldMk cId="3655489259" sldId="2333"/>
            <ac:picMk id="4" creationId="{BA1B243D-CAE3-B313-A51F-5543903D7A89}"/>
          </ac:picMkLst>
        </pc:picChg>
        <pc:picChg chg="mod">
          <ac:chgData name="Buffington, Amy Andreasen" userId="b608fb05-5811-43f5-a448-39c6c0976a85" providerId="ADAL" clId="{58A7FD31-05F4-4E65-9A3A-38B5436128B8}" dt="2025-08-25T16:07:50.723" v="12383" actId="962"/>
          <ac:picMkLst>
            <pc:docMk/>
            <pc:sldMk cId="3655489259" sldId="2333"/>
            <ac:picMk id="6" creationId="{4DD5A587-7E90-774B-8A2F-B21E2057207C}"/>
          </ac:picMkLst>
        </pc:picChg>
      </pc:sldChg>
      <pc:sldChg chg="modSp mod">
        <pc:chgData name="Buffington, Amy Andreasen" userId="b608fb05-5811-43f5-a448-39c6c0976a85" providerId="ADAL" clId="{58A7FD31-05F4-4E65-9A3A-38B5436128B8}" dt="2025-08-25T16:11:51.205" v="12390"/>
        <pc:sldMkLst>
          <pc:docMk/>
          <pc:sldMk cId="1619802170" sldId="2334"/>
        </pc:sldMkLst>
        <pc:spChg chg="mod">
          <ac:chgData name="Buffington, Amy Andreasen" userId="b608fb05-5811-43f5-a448-39c6c0976a85" providerId="ADAL" clId="{58A7FD31-05F4-4E65-9A3A-38B5436128B8}" dt="2025-08-25T16:11:41.199" v="12389"/>
          <ac:spMkLst>
            <pc:docMk/>
            <pc:sldMk cId="1619802170" sldId="2334"/>
            <ac:spMk id="7" creationId="{6B14B590-B107-CE43-9D40-CF1F2FCFF361}"/>
          </ac:spMkLst>
        </pc:spChg>
        <pc:picChg chg="mod">
          <ac:chgData name="Buffington, Amy Andreasen" userId="b608fb05-5811-43f5-a448-39c6c0976a85" providerId="ADAL" clId="{58A7FD31-05F4-4E65-9A3A-38B5436128B8}" dt="2025-08-18T18:26:44.104" v="19" actId="962"/>
          <ac:picMkLst>
            <pc:docMk/>
            <pc:sldMk cId="1619802170" sldId="2334"/>
            <ac:picMk id="11" creationId="{C18350AB-5D16-EE21-8371-9C38EFF675C5}"/>
          </ac:picMkLst>
        </pc:picChg>
        <pc:picChg chg="ord">
          <ac:chgData name="Buffington, Amy Andreasen" userId="b608fb05-5811-43f5-a448-39c6c0976a85" providerId="ADAL" clId="{58A7FD31-05F4-4E65-9A3A-38B5436128B8}" dt="2025-08-25T16:11:51.205" v="12390"/>
          <ac:picMkLst>
            <pc:docMk/>
            <pc:sldMk cId="1619802170" sldId="2334"/>
            <ac:picMk id="13" creationId="{8F047738-C514-6D8B-B939-F95104A2DB08}"/>
          </ac:picMkLst>
        </pc:picChg>
      </pc:sldChg>
      <pc:sldChg chg="modSp mod">
        <pc:chgData name="Buffington, Amy Andreasen" userId="b608fb05-5811-43f5-a448-39c6c0976a85" providerId="ADAL" clId="{58A7FD31-05F4-4E65-9A3A-38B5436128B8}" dt="2025-08-19T19:12:15.044" v="4809" actId="962"/>
        <pc:sldMkLst>
          <pc:docMk/>
          <pc:sldMk cId="2348044384" sldId="2335"/>
        </pc:sldMkLst>
        <pc:picChg chg="mod">
          <ac:chgData name="Buffington, Amy Andreasen" userId="b608fb05-5811-43f5-a448-39c6c0976a85" providerId="ADAL" clId="{58A7FD31-05F4-4E65-9A3A-38B5436128B8}" dt="2025-08-19T19:12:15.044" v="4809" actId="962"/>
          <ac:picMkLst>
            <pc:docMk/>
            <pc:sldMk cId="2348044384" sldId="2335"/>
            <ac:picMk id="4" creationId="{19EEF918-6CC1-1A27-EB9D-FFD3D4240B94}"/>
          </ac:picMkLst>
        </pc:picChg>
      </pc:sldChg>
      <pc:sldChg chg="modSp mod">
        <pc:chgData name="Buffington, Amy Andreasen" userId="b608fb05-5811-43f5-a448-39c6c0976a85" providerId="ADAL" clId="{58A7FD31-05F4-4E65-9A3A-38B5436128B8}" dt="2025-08-25T15:03:06.528" v="12339" actId="1076"/>
        <pc:sldMkLst>
          <pc:docMk/>
          <pc:sldMk cId="3829336100" sldId="2337"/>
        </pc:sldMkLst>
        <pc:spChg chg="mod">
          <ac:chgData name="Buffington, Amy Andreasen" userId="b608fb05-5811-43f5-a448-39c6c0976a85" providerId="ADAL" clId="{58A7FD31-05F4-4E65-9A3A-38B5436128B8}" dt="2025-08-25T15:03:06.528" v="12339" actId="1076"/>
          <ac:spMkLst>
            <pc:docMk/>
            <pc:sldMk cId="3829336100" sldId="2337"/>
            <ac:spMk id="5" creationId="{6768BF47-E53E-10E6-C622-334435D9668E}"/>
          </ac:spMkLst>
        </pc:spChg>
      </pc:sldChg>
      <pc:sldChg chg="addSp delSp modSp mod">
        <pc:chgData name="Buffington, Amy Andreasen" userId="b608fb05-5811-43f5-a448-39c6c0976a85" providerId="ADAL" clId="{58A7FD31-05F4-4E65-9A3A-38B5436128B8}" dt="2025-08-25T15:09:21.818" v="12351" actId="962"/>
        <pc:sldMkLst>
          <pc:docMk/>
          <pc:sldMk cId="2940874511" sldId="2338"/>
        </pc:sldMkLst>
        <pc:spChg chg="mod">
          <ac:chgData name="Buffington, Amy Andreasen" userId="b608fb05-5811-43f5-a448-39c6c0976a85" providerId="ADAL" clId="{58A7FD31-05F4-4E65-9A3A-38B5436128B8}" dt="2025-08-25T15:09:21.818" v="12351" actId="962"/>
          <ac:spMkLst>
            <pc:docMk/>
            <pc:sldMk cId="2940874511" sldId="2338"/>
            <ac:spMk id="2" creationId="{64E2F4AF-4A56-DFA8-5DFC-27E62A4611FE}"/>
          </ac:spMkLst>
        </pc:spChg>
        <pc:spChg chg="add mod ord">
          <ac:chgData name="Buffington, Amy Andreasen" userId="b608fb05-5811-43f5-a448-39c6c0976a85" providerId="ADAL" clId="{58A7FD31-05F4-4E65-9A3A-38B5436128B8}" dt="2025-08-25T15:09:18.830" v="12350"/>
          <ac:spMkLst>
            <pc:docMk/>
            <pc:sldMk cId="2940874511" sldId="2338"/>
            <ac:spMk id="11" creationId="{669FEDAC-66A7-0C42-8ACD-92F9E677BB90}"/>
          </ac:spMkLst>
        </pc:spChg>
      </pc:sldChg>
      <pc:sldChg chg="addSp modSp mod">
        <pc:chgData name="Buffington, Amy Andreasen" userId="b608fb05-5811-43f5-a448-39c6c0976a85" providerId="ADAL" clId="{58A7FD31-05F4-4E65-9A3A-38B5436128B8}" dt="2025-08-25T15:19:18.386" v="12377"/>
        <pc:sldMkLst>
          <pc:docMk/>
          <pc:sldMk cId="2848300556" sldId="2339"/>
        </pc:sldMkLst>
        <pc:spChg chg="mod">
          <ac:chgData name="Buffington, Amy Andreasen" userId="b608fb05-5811-43f5-a448-39c6c0976a85" providerId="ADAL" clId="{58A7FD31-05F4-4E65-9A3A-38B5436128B8}" dt="2025-08-25T15:19:14.882" v="12375" actId="962"/>
          <ac:spMkLst>
            <pc:docMk/>
            <pc:sldMk cId="2848300556" sldId="2339"/>
            <ac:spMk id="2" creationId="{6E4DB893-426C-5E57-BC0B-E2915B1C6C66}"/>
          </ac:spMkLst>
        </pc:spChg>
        <pc:spChg chg="add mod ord">
          <ac:chgData name="Buffington, Amy Andreasen" userId="b608fb05-5811-43f5-a448-39c6c0976a85" providerId="ADAL" clId="{58A7FD31-05F4-4E65-9A3A-38B5436128B8}" dt="2025-08-25T15:19:18.386" v="12377"/>
          <ac:spMkLst>
            <pc:docMk/>
            <pc:sldMk cId="2848300556" sldId="2339"/>
            <ac:spMk id="5" creationId="{180453AD-DFD2-47E5-FC25-2755E674171C}"/>
          </ac:spMkLst>
        </pc:spChg>
      </pc:sldChg>
      <pc:sldChg chg="addSp modSp mod">
        <pc:chgData name="Buffington, Amy Andreasen" userId="b608fb05-5811-43f5-a448-39c6c0976a85" providerId="ADAL" clId="{58A7FD31-05F4-4E65-9A3A-38B5436128B8}" dt="2025-08-19T19:34:28.694" v="5300"/>
        <pc:sldMkLst>
          <pc:docMk/>
          <pc:sldMk cId="2264112952" sldId="2340"/>
        </pc:sldMkLst>
        <pc:spChg chg="add mod ord">
          <ac:chgData name="Buffington, Amy Andreasen" userId="b608fb05-5811-43f5-a448-39c6c0976a85" providerId="ADAL" clId="{58A7FD31-05F4-4E65-9A3A-38B5436128B8}" dt="2025-08-19T19:34:28.694" v="5300"/>
          <ac:spMkLst>
            <pc:docMk/>
            <pc:sldMk cId="2264112952" sldId="2340"/>
            <ac:spMk id="2" creationId="{121EAC57-5779-C81C-21E7-00D9DAD43598}"/>
          </ac:spMkLst>
        </pc:spChg>
      </pc:sldChg>
      <pc:sldChg chg="modSp mod">
        <pc:chgData name="Buffington, Amy Andreasen" userId="b608fb05-5811-43f5-a448-39c6c0976a85" providerId="ADAL" clId="{58A7FD31-05F4-4E65-9A3A-38B5436128B8}" dt="2025-08-19T19:42:04.040" v="5431" actId="962"/>
        <pc:sldMkLst>
          <pc:docMk/>
          <pc:sldMk cId="1410135712" sldId="2343"/>
        </pc:sldMkLst>
        <pc:picChg chg="mod">
          <ac:chgData name="Buffington, Amy Andreasen" userId="b608fb05-5811-43f5-a448-39c6c0976a85" providerId="ADAL" clId="{58A7FD31-05F4-4E65-9A3A-38B5436128B8}" dt="2025-08-19T19:42:04.040" v="5431" actId="962"/>
          <ac:picMkLst>
            <pc:docMk/>
            <pc:sldMk cId="1410135712" sldId="2343"/>
            <ac:picMk id="4" creationId="{0D6316E8-6ADF-A689-6BA7-B50177111F63}"/>
          </ac:picMkLst>
        </pc:picChg>
      </pc:sldChg>
      <pc:sldChg chg="addSp modSp mod">
        <pc:chgData name="Buffington, Amy Andreasen" userId="b608fb05-5811-43f5-a448-39c6c0976a85" providerId="ADAL" clId="{58A7FD31-05F4-4E65-9A3A-38B5436128B8}" dt="2025-08-25T15:12:41.330" v="12369" actId="20577"/>
        <pc:sldMkLst>
          <pc:docMk/>
          <pc:sldMk cId="1622450442" sldId="2345"/>
        </pc:sldMkLst>
      </pc:sldChg>
      <pc:sldChg chg="modSp mod">
        <pc:chgData name="Buffington, Amy Andreasen" userId="b608fb05-5811-43f5-a448-39c6c0976a85" providerId="ADAL" clId="{58A7FD31-05F4-4E65-9A3A-38B5436128B8}" dt="2025-08-19T19:51:59.632" v="5444" actId="962"/>
        <pc:sldMkLst>
          <pc:docMk/>
          <pc:sldMk cId="1366751154" sldId="2346"/>
        </pc:sldMkLst>
        <pc:picChg chg="mod">
          <ac:chgData name="Buffington, Amy Andreasen" userId="b608fb05-5811-43f5-a448-39c6c0976a85" providerId="ADAL" clId="{58A7FD31-05F4-4E65-9A3A-38B5436128B8}" dt="2025-08-19T19:51:59.632" v="5444" actId="962"/>
          <ac:picMkLst>
            <pc:docMk/>
            <pc:sldMk cId="1366751154" sldId="2346"/>
            <ac:picMk id="16" creationId="{6A39DD43-A545-7C30-4406-35BAE4A391BA}"/>
          </ac:picMkLst>
        </pc:picChg>
      </pc:sldChg>
      <pc:sldChg chg="modSp mod">
        <pc:chgData name="Buffington, Amy Andreasen" userId="b608fb05-5811-43f5-a448-39c6c0976a85" providerId="ADAL" clId="{58A7FD31-05F4-4E65-9A3A-38B5436128B8}" dt="2025-08-26T15:45:49.483" v="12410" actId="962"/>
        <pc:sldMkLst>
          <pc:docMk/>
          <pc:sldMk cId="47161810" sldId="2348"/>
        </pc:sldMkLst>
        <pc:picChg chg="mod">
          <ac:chgData name="Buffington, Amy Andreasen" userId="b608fb05-5811-43f5-a448-39c6c0976a85" providerId="ADAL" clId="{58A7FD31-05F4-4E65-9A3A-38B5436128B8}" dt="2025-08-26T15:45:49.483" v="12410" actId="962"/>
          <ac:picMkLst>
            <pc:docMk/>
            <pc:sldMk cId="47161810" sldId="2348"/>
            <ac:picMk id="5" creationId="{E7965210-D8A6-7C27-D788-AB3976D2792D}"/>
          </ac:picMkLst>
        </pc:picChg>
      </pc:sldChg>
      <pc:sldChg chg="modSp mod">
        <pc:chgData name="Buffington, Amy Andreasen" userId="b608fb05-5811-43f5-a448-39c6c0976a85" providerId="ADAL" clId="{58A7FD31-05F4-4E65-9A3A-38B5436128B8}" dt="2025-08-26T15:44:43.416" v="12408" actId="962"/>
        <pc:sldMkLst>
          <pc:docMk/>
          <pc:sldMk cId="3633035194" sldId="2349"/>
        </pc:sldMkLst>
        <pc:picChg chg="mod">
          <ac:chgData name="Buffington, Amy Andreasen" userId="b608fb05-5811-43f5-a448-39c6c0976a85" providerId="ADAL" clId="{58A7FD31-05F4-4E65-9A3A-38B5436128B8}" dt="2025-08-26T15:44:43.416" v="12408" actId="962"/>
          <ac:picMkLst>
            <pc:docMk/>
            <pc:sldMk cId="3633035194" sldId="2349"/>
            <ac:picMk id="14" creationId="{C4ECBADD-07DF-B794-6DB4-23246E810796}"/>
          </ac:picMkLst>
        </pc:picChg>
      </pc:sldChg>
      <pc:sldChg chg="modSp mod">
        <pc:chgData name="Buffington, Amy Andreasen" userId="b608fb05-5811-43f5-a448-39c6c0976a85" providerId="ADAL" clId="{58A7FD31-05F4-4E65-9A3A-38B5436128B8}" dt="2025-08-19T20:03:28.705" v="5795" actId="962"/>
        <pc:sldMkLst>
          <pc:docMk/>
          <pc:sldMk cId="2444898891" sldId="2354"/>
        </pc:sldMkLst>
        <pc:picChg chg="mod">
          <ac:chgData name="Buffington, Amy Andreasen" userId="b608fb05-5811-43f5-a448-39c6c0976a85" providerId="ADAL" clId="{58A7FD31-05F4-4E65-9A3A-38B5436128B8}" dt="2025-08-19T20:03:28.705" v="5795" actId="962"/>
          <ac:picMkLst>
            <pc:docMk/>
            <pc:sldMk cId="2444898891" sldId="2354"/>
            <ac:picMk id="3" creationId="{37A728CB-194F-DB2E-9692-1CA681B070FE}"/>
          </ac:picMkLst>
        </pc:picChg>
      </pc:sldChg>
      <pc:sldChg chg="modSp mod">
        <pc:chgData name="Buffington, Amy Andreasen" userId="b608fb05-5811-43f5-a448-39c6c0976a85" providerId="ADAL" clId="{58A7FD31-05F4-4E65-9A3A-38B5436128B8}" dt="2025-08-19T19:49:13.223" v="5443"/>
        <pc:sldMkLst>
          <pc:docMk/>
          <pc:sldMk cId="4178116031" sldId="2356"/>
        </pc:sldMkLst>
        <pc:grpChg chg="ord">
          <ac:chgData name="Buffington, Amy Andreasen" userId="b608fb05-5811-43f5-a448-39c6c0976a85" providerId="ADAL" clId="{58A7FD31-05F4-4E65-9A3A-38B5436128B8}" dt="2025-08-19T19:49:13.223" v="5443"/>
          <ac:grpSpMkLst>
            <pc:docMk/>
            <pc:sldMk cId="4178116031" sldId="2356"/>
            <ac:grpSpMk id="6" creationId="{487A476D-5971-9915-3E70-902FDA148CFD}"/>
          </ac:grpSpMkLst>
        </pc:grpChg>
      </pc:sldChg>
      <pc:sldChg chg="modSp mod">
        <pc:chgData name="Buffington, Amy Andreasen" userId="b608fb05-5811-43f5-a448-39c6c0976a85" providerId="ADAL" clId="{58A7FD31-05F4-4E65-9A3A-38B5436128B8}" dt="2025-08-19T20:05:29.341" v="5801" actId="962"/>
        <pc:sldMkLst>
          <pc:docMk/>
          <pc:sldMk cId="3659242000" sldId="2358"/>
        </pc:sldMkLst>
        <pc:picChg chg="mod">
          <ac:chgData name="Buffington, Amy Andreasen" userId="b608fb05-5811-43f5-a448-39c6c0976a85" providerId="ADAL" clId="{58A7FD31-05F4-4E65-9A3A-38B5436128B8}" dt="2025-08-19T20:05:23.834" v="5800" actId="962"/>
          <ac:picMkLst>
            <pc:docMk/>
            <pc:sldMk cId="3659242000" sldId="2358"/>
            <ac:picMk id="10" creationId="{9EACC4BA-F722-49BE-D529-C2BE48FE5252}"/>
          </ac:picMkLst>
        </pc:picChg>
        <pc:picChg chg="mod">
          <ac:chgData name="Buffington, Amy Andreasen" userId="b608fb05-5811-43f5-a448-39c6c0976a85" providerId="ADAL" clId="{58A7FD31-05F4-4E65-9A3A-38B5436128B8}" dt="2025-08-19T20:05:29.341" v="5801" actId="962"/>
          <ac:picMkLst>
            <pc:docMk/>
            <pc:sldMk cId="3659242000" sldId="2358"/>
            <ac:picMk id="24" creationId="{3FF94A2B-C368-CF08-48FC-C32CA2569FC6}"/>
          </ac:picMkLst>
        </pc:picChg>
      </pc:sldChg>
      <pc:sldChg chg="modSp mod">
        <pc:chgData name="Buffington, Amy Andreasen" userId="b608fb05-5811-43f5-a448-39c6c0976a85" providerId="ADAL" clId="{58A7FD31-05F4-4E65-9A3A-38B5436128B8}" dt="2025-08-19T20:18:34.791" v="5802" actId="962"/>
        <pc:sldMkLst>
          <pc:docMk/>
          <pc:sldMk cId="2804043992" sldId="2361"/>
        </pc:sldMkLst>
        <pc:grpChg chg="mod">
          <ac:chgData name="Buffington, Amy Andreasen" userId="b608fb05-5811-43f5-a448-39c6c0976a85" providerId="ADAL" clId="{58A7FD31-05F4-4E65-9A3A-38B5436128B8}" dt="2025-08-19T20:18:34.791" v="5802" actId="962"/>
          <ac:grpSpMkLst>
            <pc:docMk/>
            <pc:sldMk cId="2804043992" sldId="2361"/>
            <ac:grpSpMk id="12" creationId="{89CD4002-39FE-BF68-7281-E3FBE5740E77}"/>
          </ac:grpSpMkLst>
        </pc:grpChg>
      </pc:sldChg>
      <pc:sldChg chg="modSp mod">
        <pc:chgData name="Buffington, Amy Andreasen" userId="b608fb05-5811-43f5-a448-39c6c0976a85" providerId="ADAL" clId="{58A7FD31-05F4-4E65-9A3A-38B5436128B8}" dt="2025-08-19T20:20:42.770" v="5806" actId="962"/>
        <pc:sldMkLst>
          <pc:docMk/>
          <pc:sldMk cId="1742302236" sldId="2364"/>
        </pc:sldMkLst>
        <pc:spChg chg="mod">
          <ac:chgData name="Buffington, Amy Andreasen" userId="b608fb05-5811-43f5-a448-39c6c0976a85" providerId="ADAL" clId="{58A7FD31-05F4-4E65-9A3A-38B5436128B8}" dt="2025-08-19T20:20:42.770" v="5806" actId="962"/>
          <ac:spMkLst>
            <pc:docMk/>
            <pc:sldMk cId="1742302236" sldId="2364"/>
            <ac:spMk id="6" creationId="{9D6EE9AF-0CB1-BFC5-E362-DEB95105FB23}"/>
          </ac:spMkLst>
        </pc:spChg>
        <pc:picChg chg="mod">
          <ac:chgData name="Buffington, Amy Andreasen" userId="b608fb05-5811-43f5-a448-39c6c0976a85" providerId="ADAL" clId="{58A7FD31-05F4-4E65-9A3A-38B5436128B8}" dt="2025-08-19T20:20:28.714" v="5805" actId="962"/>
          <ac:picMkLst>
            <pc:docMk/>
            <pc:sldMk cId="1742302236" sldId="2364"/>
            <ac:picMk id="16" creationId="{0FCFF4AB-981D-CAB8-6205-2B012046A48E}"/>
          </ac:picMkLst>
        </pc:picChg>
      </pc:sldChg>
      <pc:sldChg chg="modSp mod">
        <pc:chgData name="Buffington, Amy Andreasen" userId="b608fb05-5811-43f5-a448-39c6c0976a85" providerId="ADAL" clId="{58A7FD31-05F4-4E65-9A3A-38B5436128B8}" dt="2025-08-19T20:27:37.746" v="5880" actId="962"/>
        <pc:sldMkLst>
          <pc:docMk/>
          <pc:sldMk cId="3579980069" sldId="2366"/>
        </pc:sldMkLst>
        <pc:picChg chg="mod">
          <ac:chgData name="Buffington, Amy Andreasen" userId="b608fb05-5811-43f5-a448-39c6c0976a85" providerId="ADAL" clId="{58A7FD31-05F4-4E65-9A3A-38B5436128B8}" dt="2025-08-19T20:27:37.746" v="5880" actId="962"/>
          <ac:picMkLst>
            <pc:docMk/>
            <pc:sldMk cId="3579980069" sldId="2366"/>
            <ac:picMk id="5" creationId="{CB49702B-DFAD-8938-F3D0-9293A574970D}"/>
          </ac:picMkLst>
        </pc:picChg>
        <pc:picChg chg="mod">
          <ac:chgData name="Buffington, Amy Andreasen" userId="b608fb05-5811-43f5-a448-39c6c0976a85" providerId="ADAL" clId="{58A7FD31-05F4-4E65-9A3A-38B5436128B8}" dt="2025-08-19T20:27:32.461" v="5879" actId="962"/>
          <ac:picMkLst>
            <pc:docMk/>
            <pc:sldMk cId="3579980069" sldId="2366"/>
            <ac:picMk id="7" creationId="{C5E825CE-051E-E83A-761F-A2FC35B4DF66}"/>
          </ac:picMkLst>
        </pc:picChg>
      </pc:sldChg>
      <pc:sldChg chg="add del">
        <pc:chgData name="Buffington, Amy Andreasen" userId="b608fb05-5811-43f5-a448-39c6c0976a85" providerId="ADAL" clId="{58A7FD31-05F4-4E65-9A3A-38B5436128B8}" dt="2025-08-14T19:37:24.207" v="18" actId="2696"/>
        <pc:sldMkLst>
          <pc:docMk/>
          <pc:sldMk cId="1510178936" sldId="2369"/>
        </pc:sldMkLst>
      </pc:sldChg>
      <pc:sldChg chg="modSp mod">
        <pc:chgData name="Buffington, Amy Andreasen" userId="b608fb05-5811-43f5-a448-39c6c0976a85" providerId="ADAL" clId="{58A7FD31-05F4-4E65-9A3A-38B5436128B8}" dt="2025-08-21T15:39:35.090" v="7011" actId="962"/>
        <pc:sldMkLst>
          <pc:docMk/>
          <pc:sldMk cId="4113103023" sldId="2369"/>
        </pc:sldMkLst>
      </pc:sldChg>
      <pc:sldChg chg="addSp modSp mod">
        <pc:chgData name="Buffington, Amy Andreasen" userId="b608fb05-5811-43f5-a448-39c6c0976a85" providerId="ADAL" clId="{58A7FD31-05F4-4E65-9A3A-38B5436128B8}" dt="2025-08-26T13:44:23.971" v="12405" actId="962"/>
        <pc:sldMkLst>
          <pc:docMk/>
          <pc:sldMk cId="1290593882" sldId="2371"/>
        </pc:sldMkLst>
      </pc:sldChg>
      <pc:sldChg chg="modSp mod">
        <pc:chgData name="Buffington, Amy Andreasen" userId="b608fb05-5811-43f5-a448-39c6c0976a85" providerId="ADAL" clId="{58A7FD31-05F4-4E65-9A3A-38B5436128B8}" dt="2025-08-25T16:33:41.593" v="12395" actId="13926"/>
        <pc:sldMkLst>
          <pc:docMk/>
          <pc:sldMk cId="627939178" sldId="2375"/>
        </pc:sldMkLst>
        <pc:spChg chg="mod">
          <ac:chgData name="Buffington, Amy Andreasen" userId="b608fb05-5811-43f5-a448-39c6c0976a85" providerId="ADAL" clId="{58A7FD31-05F4-4E65-9A3A-38B5436128B8}" dt="2025-08-25T16:33:41.593" v="12395" actId="13926"/>
          <ac:spMkLst>
            <pc:docMk/>
            <pc:sldMk cId="627939178" sldId="2375"/>
            <ac:spMk id="2" creationId="{11055584-33A5-0F6F-78C7-C4CED35913C7}"/>
          </ac:spMkLst>
        </pc:spChg>
        <pc:picChg chg="mod">
          <ac:chgData name="Buffington, Amy Andreasen" userId="b608fb05-5811-43f5-a448-39c6c0976a85" providerId="ADAL" clId="{58A7FD31-05F4-4E65-9A3A-38B5436128B8}" dt="2025-08-25T16:17:04.379" v="12394" actId="962"/>
          <ac:picMkLst>
            <pc:docMk/>
            <pc:sldMk cId="627939178" sldId="2375"/>
            <ac:picMk id="8" creationId="{C2AE0DBB-BD11-4DC4-C3DE-48554F83B312}"/>
          </ac:picMkLst>
        </pc:picChg>
      </pc:sldChg>
    </pc:docChg>
  </pc:docChgLst>
  <pc:docChgLst>
    <pc:chgData name="Sarasin, Elise" userId="051ede2b-3008-44c0-bb19-c9bb04b8c5c9" providerId="ADAL" clId="{B97790FD-E09C-4131-BBB8-C5294F8FF651}"/>
    <pc:docChg chg="undo custSel addSld delSld modSld sldOrd modSection">
      <pc:chgData name="Sarasin, Elise" userId="051ede2b-3008-44c0-bb19-c9bb04b8c5c9" providerId="ADAL" clId="{B97790FD-E09C-4131-BBB8-C5294F8FF651}" dt="2025-08-25T20:43:16.920" v="1145" actId="1076"/>
      <pc:docMkLst>
        <pc:docMk/>
      </pc:docMkLst>
      <pc:sldChg chg="add">
        <pc:chgData name="Sarasin, Elise" userId="051ede2b-3008-44c0-bb19-c9bb04b8c5c9" providerId="ADAL" clId="{B97790FD-E09C-4131-BBB8-C5294F8FF651}" dt="2025-08-22T20:49:10.168" v="458"/>
        <pc:sldMkLst>
          <pc:docMk/>
          <pc:sldMk cId="1374623921" sldId="1936"/>
        </pc:sldMkLst>
      </pc:sldChg>
      <pc:sldChg chg="addSp delSp modSp mod">
        <pc:chgData name="Sarasin, Elise" userId="051ede2b-3008-44c0-bb19-c9bb04b8c5c9" providerId="ADAL" clId="{B97790FD-E09C-4131-BBB8-C5294F8FF651}" dt="2025-08-13T20:15:46.095" v="52" actId="1076"/>
        <pc:sldMkLst>
          <pc:docMk/>
          <pc:sldMk cId="2627314331" sldId="1954"/>
        </pc:sldMkLst>
      </pc:sldChg>
      <pc:sldChg chg="addSp delSp modSp mod">
        <pc:chgData name="Sarasin, Elise" userId="051ede2b-3008-44c0-bb19-c9bb04b8c5c9" providerId="ADAL" clId="{B97790FD-E09C-4131-BBB8-C5294F8FF651}" dt="2025-08-25T20:42:16.419" v="1140" actId="20577"/>
        <pc:sldMkLst>
          <pc:docMk/>
          <pc:sldMk cId="3158490922" sldId="1964"/>
        </pc:sldMkLst>
        <pc:spChg chg="mod">
          <ac:chgData name="Sarasin, Elise" userId="051ede2b-3008-44c0-bb19-c9bb04b8c5c9" providerId="ADAL" clId="{B97790FD-E09C-4131-BBB8-C5294F8FF651}" dt="2025-08-25T20:42:16.419" v="1140" actId="20577"/>
          <ac:spMkLst>
            <pc:docMk/>
            <pc:sldMk cId="3158490922" sldId="1964"/>
            <ac:spMk id="4" creationId="{2B94B341-178C-4D11-3915-878AC162EEB0}"/>
          </ac:spMkLst>
        </pc:spChg>
      </pc:sldChg>
      <pc:sldChg chg="ord">
        <pc:chgData name="Sarasin, Elise" userId="051ede2b-3008-44c0-bb19-c9bb04b8c5c9" providerId="ADAL" clId="{B97790FD-E09C-4131-BBB8-C5294F8FF651}" dt="2025-08-22T20:58:12.161" v="831"/>
        <pc:sldMkLst>
          <pc:docMk/>
          <pc:sldMk cId="3340887304" sldId="1993"/>
        </pc:sldMkLst>
      </pc:sldChg>
      <pc:sldChg chg="delSp modSp mod">
        <pc:chgData name="Sarasin, Elise" userId="051ede2b-3008-44c0-bb19-c9bb04b8c5c9" providerId="ADAL" clId="{B97790FD-E09C-4131-BBB8-C5294F8FF651}" dt="2025-08-25T20:43:16.920" v="1145" actId="1076"/>
        <pc:sldMkLst>
          <pc:docMk/>
          <pc:sldMk cId="1179565250" sldId="1995"/>
        </pc:sldMkLst>
        <pc:picChg chg="mod">
          <ac:chgData name="Sarasin, Elise" userId="051ede2b-3008-44c0-bb19-c9bb04b8c5c9" providerId="ADAL" clId="{B97790FD-E09C-4131-BBB8-C5294F8FF651}" dt="2025-08-25T20:43:16.920" v="1145" actId="1076"/>
          <ac:picMkLst>
            <pc:docMk/>
            <pc:sldMk cId="1179565250" sldId="1995"/>
            <ac:picMk id="2" creationId="{4B42239E-3765-9E25-CE91-A2E5ED20956D}"/>
          </ac:picMkLst>
        </pc:picChg>
      </pc:sldChg>
      <pc:sldChg chg="del">
        <pc:chgData name="Sarasin, Elise" userId="051ede2b-3008-44c0-bb19-c9bb04b8c5c9" providerId="ADAL" clId="{B97790FD-E09C-4131-BBB8-C5294F8FF651}" dt="2025-08-25T20:39:55.179" v="1007" actId="2696"/>
        <pc:sldMkLst>
          <pc:docMk/>
          <pc:sldMk cId="618478740" sldId="2176"/>
        </pc:sldMkLst>
      </pc:sldChg>
      <pc:sldChg chg="delSp modSp add del mod">
        <pc:chgData name="Sarasin, Elise" userId="051ede2b-3008-44c0-bb19-c9bb04b8c5c9" providerId="ADAL" clId="{B97790FD-E09C-4131-BBB8-C5294F8FF651}" dt="2025-08-22T20:57:53.610" v="829" actId="2696"/>
        <pc:sldMkLst>
          <pc:docMk/>
          <pc:sldMk cId="1445681837" sldId="2184"/>
        </pc:sldMkLst>
      </pc:sldChg>
      <pc:sldChg chg="ord">
        <pc:chgData name="Sarasin, Elise" userId="051ede2b-3008-44c0-bb19-c9bb04b8c5c9" providerId="ADAL" clId="{B97790FD-E09C-4131-BBB8-C5294F8FF651}" dt="2025-08-21T15:55:19.587" v="98"/>
        <pc:sldMkLst>
          <pc:docMk/>
          <pc:sldMk cId="3304428735" sldId="2299"/>
        </pc:sldMkLst>
      </pc:sldChg>
      <pc:sldChg chg="addSp delSp modSp mod">
        <pc:chgData name="Sarasin, Elise" userId="051ede2b-3008-44c0-bb19-c9bb04b8c5c9" providerId="ADAL" clId="{B97790FD-E09C-4131-BBB8-C5294F8FF651}" dt="2025-08-22T20:46:47.447" v="442" actId="962"/>
        <pc:sldMkLst>
          <pc:docMk/>
          <pc:sldMk cId="4096036184" sldId="2312"/>
        </pc:sldMkLst>
        <pc:picChg chg="add mod">
          <ac:chgData name="Sarasin, Elise" userId="051ede2b-3008-44c0-bb19-c9bb04b8c5c9" providerId="ADAL" clId="{B97790FD-E09C-4131-BBB8-C5294F8FF651}" dt="2025-08-22T20:46:22.083" v="354" actId="962"/>
          <ac:picMkLst>
            <pc:docMk/>
            <pc:sldMk cId="4096036184" sldId="2312"/>
            <ac:picMk id="6" creationId="{A181AAB5-CA9B-FF49-2D65-0804F50C8068}"/>
          </ac:picMkLst>
        </pc:picChg>
        <pc:picChg chg="add mod">
          <ac:chgData name="Sarasin, Elise" userId="051ede2b-3008-44c0-bb19-c9bb04b8c5c9" providerId="ADAL" clId="{B97790FD-E09C-4131-BBB8-C5294F8FF651}" dt="2025-08-22T20:46:36.474" v="408" actId="962"/>
          <ac:picMkLst>
            <pc:docMk/>
            <pc:sldMk cId="4096036184" sldId="2312"/>
            <ac:picMk id="8" creationId="{70FFEA2F-3F61-8C7A-ED80-D29FBBBC2702}"/>
          </ac:picMkLst>
        </pc:picChg>
        <pc:picChg chg="add mod">
          <ac:chgData name="Sarasin, Elise" userId="051ede2b-3008-44c0-bb19-c9bb04b8c5c9" providerId="ADAL" clId="{B97790FD-E09C-4131-BBB8-C5294F8FF651}" dt="2025-08-22T20:46:47.447" v="442" actId="962"/>
          <ac:picMkLst>
            <pc:docMk/>
            <pc:sldMk cId="4096036184" sldId="2312"/>
            <ac:picMk id="10" creationId="{304D5034-9671-ED78-2508-4249360A69C3}"/>
          </ac:picMkLst>
        </pc:picChg>
      </pc:sldChg>
      <pc:sldChg chg="modSp mod">
        <pc:chgData name="Sarasin, Elise" userId="051ede2b-3008-44c0-bb19-c9bb04b8c5c9" providerId="ADAL" clId="{B97790FD-E09C-4131-BBB8-C5294F8FF651}" dt="2025-08-25T20:39:41.009" v="1006" actId="120"/>
        <pc:sldMkLst>
          <pc:docMk/>
          <pc:sldMk cId="1983119959" sldId="2341"/>
        </pc:sldMkLst>
      </pc:sldChg>
      <pc:sldChg chg="addSp delSp modSp mod">
        <pc:chgData name="Sarasin, Elise" userId="051ede2b-3008-44c0-bb19-c9bb04b8c5c9" providerId="ADAL" clId="{B97790FD-E09C-4131-BBB8-C5294F8FF651}" dt="2025-08-25T20:32:43.365" v="838" actId="1076"/>
        <pc:sldMkLst>
          <pc:docMk/>
          <pc:sldMk cId="4113103023" sldId="2369"/>
        </pc:sldMkLst>
        <pc:spChg chg="mod">
          <ac:chgData name="Sarasin, Elise" userId="051ede2b-3008-44c0-bb19-c9bb04b8c5c9" providerId="ADAL" clId="{B97790FD-E09C-4131-BBB8-C5294F8FF651}" dt="2025-08-25T20:32:39.547" v="837"/>
          <ac:spMkLst>
            <pc:docMk/>
            <pc:sldMk cId="4113103023" sldId="2369"/>
            <ac:spMk id="6" creationId="{B2ADCBAC-64C2-D31A-22C4-48D4D9BCEB7C}"/>
          </ac:spMkLst>
        </pc:spChg>
        <pc:spChg chg="mod">
          <ac:chgData name="Sarasin, Elise" userId="051ede2b-3008-44c0-bb19-c9bb04b8c5c9" providerId="ADAL" clId="{B97790FD-E09C-4131-BBB8-C5294F8FF651}" dt="2025-08-25T20:32:39.547" v="837"/>
          <ac:spMkLst>
            <pc:docMk/>
            <pc:sldMk cId="4113103023" sldId="2369"/>
            <ac:spMk id="8" creationId="{A99F8A82-A84D-EB6F-BC1D-62B02C22384D}"/>
          </ac:spMkLst>
        </pc:spChg>
        <pc:spChg chg="mod">
          <ac:chgData name="Sarasin, Elise" userId="051ede2b-3008-44c0-bb19-c9bb04b8c5c9" providerId="ADAL" clId="{B97790FD-E09C-4131-BBB8-C5294F8FF651}" dt="2025-08-25T20:32:39.547" v="837"/>
          <ac:spMkLst>
            <pc:docMk/>
            <pc:sldMk cId="4113103023" sldId="2369"/>
            <ac:spMk id="11" creationId="{38531CB8-BA77-F33A-40C6-8DAE5D9113AF}"/>
          </ac:spMkLst>
        </pc:spChg>
        <pc:spChg chg="mod">
          <ac:chgData name="Sarasin, Elise" userId="051ede2b-3008-44c0-bb19-c9bb04b8c5c9" providerId="ADAL" clId="{B97790FD-E09C-4131-BBB8-C5294F8FF651}" dt="2025-08-25T20:32:39.547" v="837"/>
          <ac:spMkLst>
            <pc:docMk/>
            <pc:sldMk cId="4113103023" sldId="2369"/>
            <ac:spMk id="13" creationId="{47930CEB-8261-7064-FB76-A052A71871DF}"/>
          </ac:spMkLst>
        </pc:spChg>
        <pc:spChg chg="mod">
          <ac:chgData name="Sarasin, Elise" userId="051ede2b-3008-44c0-bb19-c9bb04b8c5c9" providerId="ADAL" clId="{B97790FD-E09C-4131-BBB8-C5294F8FF651}" dt="2025-08-25T20:32:39.547" v="837"/>
          <ac:spMkLst>
            <pc:docMk/>
            <pc:sldMk cId="4113103023" sldId="2369"/>
            <ac:spMk id="15" creationId="{53E70236-8E9C-BFC4-C215-1FEB7DC77D51}"/>
          </ac:spMkLst>
        </pc:spChg>
        <pc:spChg chg="mod">
          <ac:chgData name="Sarasin, Elise" userId="051ede2b-3008-44c0-bb19-c9bb04b8c5c9" providerId="ADAL" clId="{B97790FD-E09C-4131-BBB8-C5294F8FF651}" dt="2025-08-25T20:32:39.547" v="837"/>
          <ac:spMkLst>
            <pc:docMk/>
            <pc:sldMk cId="4113103023" sldId="2369"/>
            <ac:spMk id="18" creationId="{B7B1B792-349B-DE29-1DD0-5471F5DE4068}"/>
          </ac:spMkLst>
        </pc:spChg>
        <pc:spChg chg="mod">
          <ac:chgData name="Sarasin, Elise" userId="051ede2b-3008-44c0-bb19-c9bb04b8c5c9" providerId="ADAL" clId="{B97790FD-E09C-4131-BBB8-C5294F8FF651}" dt="2025-08-25T20:32:39.547" v="837"/>
          <ac:spMkLst>
            <pc:docMk/>
            <pc:sldMk cId="4113103023" sldId="2369"/>
            <ac:spMk id="19" creationId="{69E3D4D1-0DD9-7521-16B2-80A86600578B}"/>
          </ac:spMkLst>
        </pc:spChg>
        <pc:spChg chg="mod">
          <ac:chgData name="Sarasin, Elise" userId="051ede2b-3008-44c0-bb19-c9bb04b8c5c9" providerId="ADAL" clId="{B97790FD-E09C-4131-BBB8-C5294F8FF651}" dt="2025-08-25T20:32:39.547" v="837"/>
          <ac:spMkLst>
            <pc:docMk/>
            <pc:sldMk cId="4113103023" sldId="2369"/>
            <ac:spMk id="20" creationId="{ADC5F65F-A6E4-4D69-ED4F-8876926A2D2D}"/>
          </ac:spMkLst>
        </pc:spChg>
        <pc:spChg chg="mod">
          <ac:chgData name="Sarasin, Elise" userId="051ede2b-3008-44c0-bb19-c9bb04b8c5c9" providerId="ADAL" clId="{B97790FD-E09C-4131-BBB8-C5294F8FF651}" dt="2025-08-25T20:32:39.547" v="837"/>
          <ac:spMkLst>
            <pc:docMk/>
            <pc:sldMk cId="4113103023" sldId="2369"/>
            <ac:spMk id="22" creationId="{036C8BF9-CFFD-F03D-3EB5-28544B68D237}"/>
          </ac:spMkLst>
        </pc:spChg>
        <pc:spChg chg="mod">
          <ac:chgData name="Sarasin, Elise" userId="051ede2b-3008-44c0-bb19-c9bb04b8c5c9" providerId="ADAL" clId="{B97790FD-E09C-4131-BBB8-C5294F8FF651}" dt="2025-08-25T20:32:39.547" v="837"/>
          <ac:spMkLst>
            <pc:docMk/>
            <pc:sldMk cId="4113103023" sldId="2369"/>
            <ac:spMk id="50" creationId="{614AC35B-2927-907C-5BE8-80BB5F5AD7E2}"/>
          </ac:spMkLst>
        </pc:spChg>
        <pc:grpChg chg="mod">
          <ac:chgData name="Sarasin, Elise" userId="051ede2b-3008-44c0-bb19-c9bb04b8c5c9" providerId="ADAL" clId="{B97790FD-E09C-4131-BBB8-C5294F8FF651}" dt="2025-08-25T20:32:43.365" v="838" actId="1076"/>
          <ac:grpSpMkLst>
            <pc:docMk/>
            <pc:sldMk cId="4113103023" sldId="2369"/>
            <ac:grpSpMk id="4" creationId="{D3E59BC7-D9F7-5570-AEC7-C7409C3BB250}"/>
          </ac:grpSpMkLst>
        </pc:grpChg>
      </pc:sldChg>
      <pc:sldChg chg="addSp delSp modSp new del mod">
        <pc:chgData name="Sarasin, Elise" userId="051ede2b-3008-44c0-bb19-c9bb04b8c5c9" providerId="ADAL" clId="{B97790FD-E09C-4131-BBB8-C5294F8FF651}" dt="2025-08-22T20:49:24.834" v="459" actId="2696"/>
        <pc:sldMkLst>
          <pc:docMk/>
          <pc:sldMk cId="1528925570" sldId="2370"/>
        </pc:sldMkLst>
      </pc:sldChg>
      <pc:sldChg chg="addSp delSp modSp add mod delAnim">
        <pc:chgData name="Sarasin, Elise" userId="051ede2b-3008-44c0-bb19-c9bb04b8c5c9" providerId="ADAL" clId="{B97790FD-E09C-4131-BBB8-C5294F8FF651}" dt="2025-08-22T20:57:45.761" v="828" actId="20577"/>
        <pc:sldMkLst>
          <pc:docMk/>
          <pc:sldMk cId="3968310725" sldId="2370"/>
        </pc:sldMkLst>
        <pc:graphicFrameChg chg="add mod modGraphic">
          <ac:chgData name="Sarasin, Elise" userId="051ede2b-3008-44c0-bb19-c9bb04b8c5c9" providerId="ADAL" clId="{B97790FD-E09C-4131-BBB8-C5294F8FF651}" dt="2025-08-22T20:57:45.761" v="828" actId="20577"/>
          <ac:graphicFrameMkLst>
            <pc:docMk/>
            <pc:sldMk cId="3968310725" sldId="2370"/>
            <ac:graphicFrameMk id="7" creationId="{C0C2ABBF-3F6D-4158-CBFB-8BE6FFBC9E08}"/>
          </ac:graphicFrameMkLst>
        </pc:graphicFrameChg>
        <pc:picChg chg="add mod">
          <ac:chgData name="Sarasin, Elise" userId="051ede2b-3008-44c0-bb19-c9bb04b8c5c9" providerId="ADAL" clId="{B97790FD-E09C-4131-BBB8-C5294F8FF651}" dt="2025-08-22T20:57:41.895" v="827" actId="962"/>
          <ac:picMkLst>
            <pc:docMk/>
            <pc:sldMk cId="3968310725" sldId="2370"/>
            <ac:picMk id="8" creationId="{4E151115-7900-DB03-14CC-FE5C0E36D0AF}"/>
          </ac:picMkLst>
        </pc:picChg>
        <pc:picChg chg="add mod">
          <ac:chgData name="Sarasin, Elise" userId="051ede2b-3008-44c0-bb19-c9bb04b8c5c9" providerId="ADAL" clId="{B97790FD-E09C-4131-BBB8-C5294F8FF651}" dt="2025-08-22T20:57:25.032" v="718" actId="208"/>
          <ac:picMkLst>
            <pc:docMk/>
            <pc:sldMk cId="3968310725" sldId="2370"/>
            <ac:picMk id="10" creationId="{88FF3FA3-DAB4-6D51-3E37-A5AA11871E80}"/>
          </ac:picMkLst>
        </pc:picChg>
        <pc:picChg chg="add mod">
          <ac:chgData name="Sarasin, Elise" userId="051ede2b-3008-44c0-bb19-c9bb04b8c5c9" providerId="ADAL" clId="{B97790FD-E09C-4131-BBB8-C5294F8FF651}" dt="2025-08-22T20:57:25.032" v="718" actId="208"/>
          <ac:picMkLst>
            <pc:docMk/>
            <pc:sldMk cId="3968310725" sldId="2370"/>
            <ac:picMk id="12" creationId="{DC2306E2-94CD-51AF-DBFF-58A4FF36E89F}"/>
          </ac:picMkLst>
        </pc:picChg>
        <pc:picChg chg="add mod">
          <ac:chgData name="Sarasin, Elise" userId="051ede2b-3008-44c0-bb19-c9bb04b8c5c9" providerId="ADAL" clId="{B97790FD-E09C-4131-BBB8-C5294F8FF651}" dt="2025-08-22T20:57:25.032" v="718" actId="208"/>
          <ac:picMkLst>
            <pc:docMk/>
            <pc:sldMk cId="3968310725" sldId="2370"/>
            <ac:picMk id="14" creationId="{15385A16-F376-88CC-52C8-D7779BC49601}"/>
          </ac:picMkLst>
        </pc:picChg>
      </pc:sldChg>
      <pc:sldChg chg="del">
        <pc:chgData name="Sarasin, Elise" userId="051ede2b-3008-44c0-bb19-c9bb04b8c5c9" providerId="ADAL" clId="{B97790FD-E09C-4131-BBB8-C5294F8FF651}" dt="2025-08-25T20:37:53.412" v="839" actId="2696"/>
        <pc:sldMkLst>
          <pc:docMk/>
          <pc:sldMk cId="3848324395" sldId="2374"/>
        </pc:sldMkLst>
      </pc:sldChg>
      <pc:sldChg chg="modSp mod">
        <pc:chgData name="Sarasin, Elise" userId="051ede2b-3008-44c0-bb19-c9bb04b8c5c9" providerId="ADAL" clId="{B97790FD-E09C-4131-BBB8-C5294F8FF651}" dt="2025-08-25T20:38:05.094" v="846" actId="20577"/>
        <pc:sldMkLst>
          <pc:docMk/>
          <pc:sldMk cId="627939178" sldId="2375"/>
        </pc:sldMkLst>
        <pc:spChg chg="mod">
          <ac:chgData name="Sarasin, Elise" userId="051ede2b-3008-44c0-bb19-c9bb04b8c5c9" providerId="ADAL" clId="{B97790FD-E09C-4131-BBB8-C5294F8FF651}" dt="2025-08-25T20:38:05.094" v="846" actId="20577"/>
          <ac:spMkLst>
            <pc:docMk/>
            <pc:sldMk cId="627939178" sldId="2375"/>
            <ac:spMk id="2" creationId="{11055584-33A5-0F6F-78C7-C4CED35913C7}"/>
          </ac:spMkLst>
        </pc:spChg>
      </pc:sldChg>
      <pc:sldChg chg="modSp new del mod">
        <pc:chgData name="Sarasin, Elise" userId="051ede2b-3008-44c0-bb19-c9bb04b8c5c9" providerId="ADAL" clId="{B97790FD-E09C-4131-BBB8-C5294F8FF651}" dt="2025-08-25T20:41:06.498" v="1036" actId="2696"/>
        <pc:sldMkLst>
          <pc:docMk/>
          <pc:sldMk cId="1675223973" sldId="2377"/>
        </pc:sldMkLst>
      </pc:sldChg>
    </pc:docChg>
  </pc:docChgLst>
  <pc:docChgLst>
    <pc:chgData name="Brandon, Carrie" userId="S::c308b005@home.ku.edu::4a9c8037-3004-4cc3-ae42-b1690530f345" providerId="AD" clId="Web-{D1FD40F2-6319-41CD-9F67-5122553B60F6}"/>
    <pc:docChg chg="modSld">
      <pc:chgData name="Brandon, Carrie" userId="S::c308b005@home.ku.edu::4a9c8037-3004-4cc3-ae42-b1690530f345" providerId="AD" clId="Web-{D1FD40F2-6319-41CD-9F67-5122553B60F6}" dt="2025-08-07T19:58:30.838" v="1" actId="1076"/>
      <pc:docMkLst>
        <pc:docMk/>
      </pc:docMkLst>
      <pc:sldChg chg="modSp">
        <pc:chgData name="Brandon, Carrie" userId="S::c308b005@home.ku.edu::4a9c8037-3004-4cc3-ae42-b1690530f345" providerId="AD" clId="Web-{D1FD40F2-6319-41CD-9F67-5122553B60F6}" dt="2025-08-07T19:58:30.838" v="1" actId="1076"/>
        <pc:sldMkLst>
          <pc:docMk/>
          <pc:sldMk cId="2627314331" sldId="1954"/>
        </pc:sldMkLst>
      </pc:sldChg>
    </pc:docChg>
  </pc:docChgLst>
  <pc:docChgLst>
    <pc:chgData name="Common, Eric Alan" userId="0f45fb79-a3c1-469c-9686-1fe2a5c7d05b" providerId="ADAL" clId="{5140471B-DBCD-5828-AA34-86004A0F558B}"/>
    <pc:docChg chg="undo custSel modSld">
      <pc:chgData name="Common, Eric Alan" userId="0f45fb79-a3c1-469c-9686-1fe2a5c7d05b" providerId="ADAL" clId="{5140471B-DBCD-5828-AA34-86004A0F558B}" dt="2025-08-28T00:48:52.007" v="5"/>
      <pc:docMkLst>
        <pc:docMk/>
      </pc:docMkLst>
      <pc:sldChg chg="addSp modSp">
        <pc:chgData name="Common, Eric Alan" userId="0f45fb79-a3c1-469c-9686-1fe2a5c7d05b" providerId="ADAL" clId="{5140471B-DBCD-5828-AA34-86004A0F558B}" dt="2025-08-28T00:46:43.891" v="0"/>
        <pc:sldMkLst>
          <pc:docMk/>
          <pc:sldMk cId="4196494524" sldId="337"/>
        </pc:sldMkLst>
        <pc:spChg chg="add mod">
          <ac:chgData name="Common, Eric Alan" userId="0f45fb79-a3c1-469c-9686-1fe2a5c7d05b" providerId="ADAL" clId="{5140471B-DBCD-5828-AA34-86004A0F558B}" dt="2025-08-28T00:46:43.891" v="0"/>
          <ac:spMkLst>
            <pc:docMk/>
            <pc:sldMk cId="4196494524" sldId="337"/>
            <ac:spMk id="2" creationId="{433EBE46-00E5-92E4-813F-1B9BB83886ED}"/>
          </ac:spMkLst>
        </pc:spChg>
        <pc:spChg chg="add mod">
          <ac:chgData name="Common, Eric Alan" userId="0f45fb79-a3c1-469c-9686-1fe2a5c7d05b" providerId="ADAL" clId="{5140471B-DBCD-5828-AA34-86004A0F558B}" dt="2025-08-28T00:46:43.891" v="0"/>
          <ac:spMkLst>
            <pc:docMk/>
            <pc:sldMk cId="4196494524" sldId="337"/>
            <ac:spMk id="6" creationId="{B37974BE-9F88-6FC3-F14F-57B987F810CA}"/>
          </ac:spMkLst>
        </pc:spChg>
        <pc:picChg chg="add mod">
          <ac:chgData name="Common, Eric Alan" userId="0f45fb79-a3c1-469c-9686-1fe2a5c7d05b" providerId="ADAL" clId="{5140471B-DBCD-5828-AA34-86004A0F558B}" dt="2025-08-28T00:46:43.891" v="0"/>
          <ac:picMkLst>
            <pc:docMk/>
            <pc:sldMk cId="4196494524" sldId="337"/>
            <ac:picMk id="7" creationId="{29826A1A-4F30-FBD1-254E-F79D4F62E432}"/>
          </ac:picMkLst>
        </pc:picChg>
        <pc:picChg chg="add mod">
          <ac:chgData name="Common, Eric Alan" userId="0f45fb79-a3c1-469c-9686-1fe2a5c7d05b" providerId="ADAL" clId="{5140471B-DBCD-5828-AA34-86004A0F558B}" dt="2025-08-28T00:46:43.891" v="0"/>
          <ac:picMkLst>
            <pc:docMk/>
            <pc:sldMk cId="4196494524" sldId="337"/>
            <ac:picMk id="8" creationId="{8A2DB293-D343-3C2B-06C8-504523B1AC9B}"/>
          </ac:picMkLst>
        </pc:picChg>
      </pc:sldChg>
      <pc:sldChg chg="addSp modSp mod">
        <pc:chgData name="Common, Eric Alan" userId="0f45fb79-a3c1-469c-9686-1fe2a5c7d05b" providerId="ADAL" clId="{5140471B-DBCD-5828-AA34-86004A0F558B}" dt="2025-08-28T00:47:35.098" v="3" actId="207"/>
        <pc:sldMkLst>
          <pc:docMk/>
          <pc:sldMk cId="502531544" sldId="338"/>
        </pc:sldMkLst>
        <pc:spChg chg="add mod">
          <ac:chgData name="Common, Eric Alan" userId="0f45fb79-a3c1-469c-9686-1fe2a5c7d05b" providerId="ADAL" clId="{5140471B-DBCD-5828-AA34-86004A0F558B}" dt="2025-08-28T00:47:18.537" v="1"/>
          <ac:spMkLst>
            <pc:docMk/>
            <pc:sldMk cId="502531544" sldId="338"/>
            <ac:spMk id="4" creationId="{B5F2A8C2-935E-765B-5D35-089681FCE1BF}"/>
          </ac:spMkLst>
        </pc:spChg>
        <pc:spChg chg="add mod">
          <ac:chgData name="Common, Eric Alan" userId="0f45fb79-a3c1-469c-9686-1fe2a5c7d05b" providerId="ADAL" clId="{5140471B-DBCD-5828-AA34-86004A0F558B}" dt="2025-08-28T00:47:35.098" v="3" actId="207"/>
          <ac:spMkLst>
            <pc:docMk/>
            <pc:sldMk cId="502531544" sldId="338"/>
            <ac:spMk id="5" creationId="{5AD5AFBB-CC03-D4CB-4448-B50993DCF249}"/>
          </ac:spMkLst>
        </pc:spChg>
        <pc:picChg chg="add mod">
          <ac:chgData name="Common, Eric Alan" userId="0f45fb79-a3c1-469c-9686-1fe2a5c7d05b" providerId="ADAL" clId="{5140471B-DBCD-5828-AA34-86004A0F558B}" dt="2025-08-28T00:47:18.537" v="1"/>
          <ac:picMkLst>
            <pc:docMk/>
            <pc:sldMk cId="502531544" sldId="338"/>
            <ac:picMk id="6" creationId="{728A2111-E35B-0C31-16E2-2F095965AE5B}"/>
          </ac:picMkLst>
        </pc:picChg>
        <pc:picChg chg="add mod">
          <ac:chgData name="Common, Eric Alan" userId="0f45fb79-a3c1-469c-9686-1fe2a5c7d05b" providerId="ADAL" clId="{5140471B-DBCD-5828-AA34-86004A0F558B}" dt="2025-08-28T00:47:18.537" v="1"/>
          <ac:picMkLst>
            <pc:docMk/>
            <pc:sldMk cId="502531544" sldId="338"/>
            <ac:picMk id="7" creationId="{32CD887C-25BB-1E18-8FDF-3A310F1B264A}"/>
          </ac:picMkLst>
        </pc:picChg>
      </pc:sldChg>
      <pc:sldChg chg="addSp modSp">
        <pc:chgData name="Common, Eric Alan" userId="0f45fb79-a3c1-469c-9686-1fe2a5c7d05b" providerId="ADAL" clId="{5140471B-DBCD-5828-AA34-86004A0F558B}" dt="2025-08-28T00:48:52.007" v="5"/>
        <pc:sldMkLst>
          <pc:docMk/>
          <pc:sldMk cId="1245515571" sldId="340"/>
        </pc:sldMkLst>
        <pc:spChg chg="add mod">
          <ac:chgData name="Common, Eric Alan" userId="0f45fb79-a3c1-469c-9686-1fe2a5c7d05b" providerId="ADAL" clId="{5140471B-DBCD-5828-AA34-86004A0F558B}" dt="2025-08-28T00:48:52.007" v="5"/>
          <ac:spMkLst>
            <pc:docMk/>
            <pc:sldMk cId="1245515571" sldId="340"/>
            <ac:spMk id="3" creationId="{A4B8EA9C-2B58-632A-C1EE-EFE0A7F730C5}"/>
          </ac:spMkLst>
        </pc:spChg>
        <pc:spChg chg="add mod">
          <ac:chgData name="Common, Eric Alan" userId="0f45fb79-a3c1-469c-9686-1fe2a5c7d05b" providerId="ADAL" clId="{5140471B-DBCD-5828-AA34-86004A0F558B}" dt="2025-08-28T00:48:52.007" v="5"/>
          <ac:spMkLst>
            <pc:docMk/>
            <pc:sldMk cId="1245515571" sldId="340"/>
            <ac:spMk id="4" creationId="{92392848-0FF0-7404-6C0E-DBC4BF5EB075}"/>
          </ac:spMkLst>
        </pc:spChg>
        <pc:picChg chg="add mod">
          <ac:chgData name="Common, Eric Alan" userId="0f45fb79-a3c1-469c-9686-1fe2a5c7d05b" providerId="ADAL" clId="{5140471B-DBCD-5828-AA34-86004A0F558B}" dt="2025-08-28T00:48:52.007" v="5"/>
          <ac:picMkLst>
            <pc:docMk/>
            <pc:sldMk cId="1245515571" sldId="340"/>
            <ac:picMk id="5" creationId="{161F1BC5-BC10-902D-0C16-FE7CAFF70A8E}"/>
          </ac:picMkLst>
        </pc:picChg>
        <pc:picChg chg="add mod">
          <ac:chgData name="Common, Eric Alan" userId="0f45fb79-a3c1-469c-9686-1fe2a5c7d05b" providerId="ADAL" clId="{5140471B-DBCD-5828-AA34-86004A0F558B}" dt="2025-08-28T00:48:52.007" v="5"/>
          <ac:picMkLst>
            <pc:docMk/>
            <pc:sldMk cId="1245515571" sldId="340"/>
            <ac:picMk id="6" creationId="{74239CC9-204E-4492-606C-76AE8E28B0E4}"/>
          </ac:picMkLst>
        </pc:picChg>
      </pc:sldChg>
      <pc:sldChg chg="addSp modSp">
        <pc:chgData name="Common, Eric Alan" userId="0f45fb79-a3c1-469c-9686-1fe2a5c7d05b" providerId="ADAL" clId="{5140471B-DBCD-5828-AA34-86004A0F558B}" dt="2025-08-28T00:47:59.108" v="4"/>
        <pc:sldMkLst>
          <pc:docMk/>
          <pc:sldMk cId="1179220544" sldId="1635"/>
        </pc:sldMkLst>
        <pc:spChg chg="add mod">
          <ac:chgData name="Common, Eric Alan" userId="0f45fb79-a3c1-469c-9686-1fe2a5c7d05b" providerId="ADAL" clId="{5140471B-DBCD-5828-AA34-86004A0F558B}" dt="2025-08-28T00:47:59.108" v="4"/>
          <ac:spMkLst>
            <pc:docMk/>
            <pc:sldMk cId="1179220544" sldId="1635"/>
            <ac:spMk id="6" creationId="{EC8D48D4-412F-910F-84D3-A78F4F2EA241}"/>
          </ac:spMkLst>
        </pc:spChg>
        <pc:spChg chg="add mod">
          <ac:chgData name="Common, Eric Alan" userId="0f45fb79-a3c1-469c-9686-1fe2a5c7d05b" providerId="ADAL" clId="{5140471B-DBCD-5828-AA34-86004A0F558B}" dt="2025-08-28T00:47:59.108" v="4"/>
          <ac:spMkLst>
            <pc:docMk/>
            <pc:sldMk cId="1179220544" sldId="1635"/>
            <ac:spMk id="7" creationId="{B30B3CE1-9B7D-3CD1-8F9D-23BCB02FA3D6}"/>
          </ac:spMkLst>
        </pc:spChg>
        <pc:picChg chg="add mod">
          <ac:chgData name="Common, Eric Alan" userId="0f45fb79-a3c1-469c-9686-1fe2a5c7d05b" providerId="ADAL" clId="{5140471B-DBCD-5828-AA34-86004A0F558B}" dt="2025-08-28T00:47:59.108" v="4"/>
          <ac:picMkLst>
            <pc:docMk/>
            <pc:sldMk cId="1179220544" sldId="1635"/>
            <ac:picMk id="4" creationId="{98A9BDBA-34B1-5D4E-350E-F14D58FE56F9}"/>
          </ac:picMkLst>
        </pc:picChg>
        <pc:picChg chg="add mod">
          <ac:chgData name="Common, Eric Alan" userId="0f45fb79-a3c1-469c-9686-1fe2a5c7d05b" providerId="ADAL" clId="{5140471B-DBCD-5828-AA34-86004A0F558B}" dt="2025-08-28T00:47:59.108" v="4"/>
          <ac:picMkLst>
            <pc:docMk/>
            <pc:sldMk cId="1179220544" sldId="1635"/>
            <ac:picMk id="8" creationId="{2FF995DF-9A13-9938-76BD-7357990FE22A}"/>
          </ac:picMkLst>
        </pc:picChg>
      </pc:sldChg>
    </pc:docChg>
  </pc:docChgLst>
  <pc:docChgLst>
    <pc:chgData name="Johnson, Kathryn" userId="fc636950-33c7-4c5b-91a9-d3d6a86c01b7" providerId="ADAL" clId="{FAEB0FE9-B839-45D7-8643-DAFFA0F4BA15}"/>
    <pc:docChg chg="undo redo custSel addSld delSld modSld modSection">
      <pc:chgData name="Johnson, Kathryn" userId="fc636950-33c7-4c5b-91a9-d3d6a86c01b7" providerId="ADAL" clId="{FAEB0FE9-B839-45D7-8643-DAFFA0F4BA15}" dt="2025-08-26T14:33:59.099" v="8649" actId="962"/>
      <pc:docMkLst>
        <pc:docMk/>
      </pc:docMkLst>
      <pc:sldChg chg="modSp mod">
        <pc:chgData name="Johnson, Kathryn" userId="fc636950-33c7-4c5b-91a9-d3d6a86c01b7" providerId="ADAL" clId="{FAEB0FE9-B839-45D7-8643-DAFFA0F4BA15}" dt="2025-08-25T14:40:53.011" v="5896" actId="113"/>
        <pc:sldMkLst>
          <pc:docMk/>
          <pc:sldMk cId="502531544" sldId="338"/>
        </pc:sldMkLst>
        <pc:spChg chg="mod">
          <ac:chgData name="Johnson, Kathryn" userId="fc636950-33c7-4c5b-91a9-d3d6a86c01b7" providerId="ADAL" clId="{FAEB0FE9-B839-45D7-8643-DAFFA0F4BA15}" dt="2025-08-25T14:40:53.011" v="5896" actId="113"/>
          <ac:spMkLst>
            <pc:docMk/>
            <pc:sldMk cId="502531544" sldId="338"/>
            <ac:spMk id="3" creationId="{4B5B1888-157F-FCBB-1D7B-AED8B3E6D79F}"/>
          </ac:spMkLst>
        </pc:spChg>
      </pc:sldChg>
      <pc:sldChg chg="modSp">
        <pc:chgData name="Johnson, Kathryn" userId="fc636950-33c7-4c5b-91a9-d3d6a86c01b7" providerId="ADAL" clId="{FAEB0FE9-B839-45D7-8643-DAFFA0F4BA15}" dt="2025-08-25T14:49:56.647" v="6064" actId="962"/>
        <pc:sldMkLst>
          <pc:docMk/>
          <pc:sldMk cId="1293540677" sldId="339"/>
        </pc:sldMkLst>
        <pc:spChg chg="mod">
          <ac:chgData name="Johnson, Kathryn" userId="fc636950-33c7-4c5b-91a9-d3d6a86c01b7" providerId="ADAL" clId="{FAEB0FE9-B839-45D7-8643-DAFFA0F4BA15}" dt="2025-08-25T14:49:56.647" v="6064" actId="962"/>
          <ac:spMkLst>
            <pc:docMk/>
            <pc:sldMk cId="1293540677" sldId="339"/>
            <ac:spMk id="2" creationId="{ADE4D5B0-8A6C-B07B-9192-FA63E15385E4}"/>
          </ac:spMkLst>
        </pc:spChg>
        <pc:spChg chg="mod">
          <ac:chgData name="Johnson, Kathryn" userId="fc636950-33c7-4c5b-91a9-d3d6a86c01b7" providerId="ADAL" clId="{FAEB0FE9-B839-45D7-8643-DAFFA0F4BA15}" dt="2025-08-25T14:49:54.257" v="6063" actId="962"/>
          <ac:spMkLst>
            <pc:docMk/>
            <pc:sldMk cId="1293540677" sldId="339"/>
            <ac:spMk id="3" creationId="{84AC5369-530C-CE1E-A0F4-56BB6E6D9BE5}"/>
          </ac:spMkLst>
        </pc:spChg>
        <pc:picChg chg="mod">
          <ac:chgData name="Johnson, Kathryn" userId="fc636950-33c7-4c5b-91a9-d3d6a86c01b7" providerId="ADAL" clId="{FAEB0FE9-B839-45D7-8643-DAFFA0F4BA15}" dt="2025-08-25T14:49:51.572" v="6062" actId="962"/>
          <ac:picMkLst>
            <pc:docMk/>
            <pc:sldMk cId="1293540677" sldId="339"/>
            <ac:picMk id="5" creationId="{0A7064F9-4008-3A60-871D-0454AD334343}"/>
          </ac:picMkLst>
        </pc:picChg>
      </pc:sldChg>
      <pc:sldChg chg="delSp mod">
        <pc:chgData name="Johnson, Kathryn" userId="fc636950-33c7-4c5b-91a9-d3d6a86c01b7" providerId="ADAL" clId="{FAEB0FE9-B839-45D7-8643-DAFFA0F4BA15}" dt="2025-08-25T14:52:11.803" v="6159" actId="478"/>
        <pc:sldMkLst>
          <pc:docMk/>
          <pc:sldMk cId="1245515571" sldId="340"/>
        </pc:sldMkLst>
      </pc:sldChg>
      <pc:sldChg chg="modSp">
        <pc:chgData name="Johnson, Kathryn" userId="fc636950-33c7-4c5b-91a9-d3d6a86c01b7" providerId="ADAL" clId="{FAEB0FE9-B839-45D7-8643-DAFFA0F4BA15}" dt="2025-08-25T14:54:14.737" v="6181" actId="962"/>
        <pc:sldMkLst>
          <pc:docMk/>
          <pc:sldMk cId="3789153456" sldId="684"/>
        </pc:sldMkLst>
        <pc:spChg chg="mod">
          <ac:chgData name="Johnson, Kathryn" userId="fc636950-33c7-4c5b-91a9-d3d6a86c01b7" providerId="ADAL" clId="{FAEB0FE9-B839-45D7-8643-DAFFA0F4BA15}" dt="2025-08-25T14:54:12.490" v="6180" actId="962"/>
          <ac:spMkLst>
            <pc:docMk/>
            <pc:sldMk cId="3789153456" sldId="684"/>
            <ac:spMk id="3" creationId="{00000000-0000-0000-0000-000000000000}"/>
          </ac:spMkLst>
        </pc:spChg>
        <pc:picChg chg="mod">
          <ac:chgData name="Johnson, Kathryn" userId="fc636950-33c7-4c5b-91a9-d3d6a86c01b7" providerId="ADAL" clId="{FAEB0FE9-B839-45D7-8643-DAFFA0F4BA15}" dt="2025-08-25T14:54:14.737" v="6181" actId="962"/>
          <ac:picMkLst>
            <pc:docMk/>
            <pc:sldMk cId="3789153456" sldId="684"/>
            <ac:picMk id="4" creationId="{00000000-0000-0000-0000-000000000000}"/>
          </ac:picMkLst>
        </pc:picChg>
      </pc:sldChg>
      <pc:sldChg chg="modSp">
        <pc:chgData name="Johnson, Kathryn" userId="fc636950-33c7-4c5b-91a9-d3d6a86c01b7" providerId="ADAL" clId="{FAEB0FE9-B839-45D7-8643-DAFFA0F4BA15}" dt="2025-08-22T19:02:42.537" v="5484" actId="962"/>
        <pc:sldMkLst>
          <pc:docMk/>
          <pc:sldMk cId="1256358783" sldId="686"/>
        </pc:sldMkLst>
        <pc:spChg chg="mod">
          <ac:chgData name="Johnson, Kathryn" userId="fc636950-33c7-4c5b-91a9-d3d6a86c01b7" providerId="ADAL" clId="{FAEB0FE9-B839-45D7-8643-DAFFA0F4BA15}" dt="2025-08-22T19:02:38.572" v="5483" actId="962"/>
          <ac:spMkLst>
            <pc:docMk/>
            <pc:sldMk cId="1256358783" sldId="686"/>
            <ac:spMk id="4" creationId="{00000000-0000-0000-0000-000000000000}"/>
          </ac:spMkLst>
        </pc:spChg>
        <pc:spChg chg="mod">
          <ac:chgData name="Johnson, Kathryn" userId="fc636950-33c7-4c5b-91a9-d3d6a86c01b7" providerId="ADAL" clId="{FAEB0FE9-B839-45D7-8643-DAFFA0F4BA15}" dt="2025-08-22T19:02:35.512" v="5482" actId="962"/>
          <ac:spMkLst>
            <pc:docMk/>
            <pc:sldMk cId="1256358783" sldId="686"/>
            <ac:spMk id="5" creationId="{00000000-0000-0000-0000-000000000000}"/>
          </ac:spMkLst>
        </pc:spChg>
        <pc:picChg chg="mod">
          <ac:chgData name="Johnson, Kathryn" userId="fc636950-33c7-4c5b-91a9-d3d6a86c01b7" providerId="ADAL" clId="{FAEB0FE9-B839-45D7-8643-DAFFA0F4BA15}" dt="2025-08-22T19:02:42.537" v="5484" actId="962"/>
          <ac:picMkLst>
            <pc:docMk/>
            <pc:sldMk cId="1256358783" sldId="686"/>
            <ac:picMk id="2" creationId="{00000000-0000-0000-0000-000000000000}"/>
          </ac:picMkLst>
        </pc:picChg>
      </pc:sldChg>
      <pc:sldChg chg="addSp modSp mod">
        <pc:chgData name="Johnson, Kathryn" userId="fc636950-33c7-4c5b-91a9-d3d6a86c01b7" providerId="ADAL" clId="{FAEB0FE9-B839-45D7-8643-DAFFA0F4BA15}" dt="2025-08-25T14:34:20.338" v="5789" actId="962"/>
        <pc:sldMkLst>
          <pc:docMk/>
          <pc:sldMk cId="1371597133" sldId="849"/>
        </pc:sldMkLst>
        <pc:spChg chg="mod">
          <ac:chgData name="Johnson, Kathryn" userId="fc636950-33c7-4c5b-91a9-d3d6a86c01b7" providerId="ADAL" clId="{FAEB0FE9-B839-45D7-8643-DAFFA0F4BA15}" dt="2025-08-25T14:34:12.783" v="5785" actId="1076"/>
          <ac:spMkLst>
            <pc:docMk/>
            <pc:sldMk cId="1371597133" sldId="849"/>
            <ac:spMk id="3" creationId="{8B0FF2BB-A088-4D6C-9319-C7F3016DF10C}"/>
          </ac:spMkLst>
        </pc:spChg>
        <pc:spChg chg="mod">
          <ac:chgData name="Johnson, Kathryn" userId="fc636950-33c7-4c5b-91a9-d3d6a86c01b7" providerId="ADAL" clId="{FAEB0FE9-B839-45D7-8643-DAFFA0F4BA15}" dt="2025-08-25T14:34:07.733" v="5783" actId="164"/>
          <ac:spMkLst>
            <pc:docMk/>
            <pc:sldMk cId="1371597133" sldId="849"/>
            <ac:spMk id="5" creationId="{BACCDC07-54A3-4639-ACEC-FEC2BFAA5F78}"/>
          </ac:spMkLst>
        </pc:spChg>
        <pc:grpChg chg="add mod">
          <ac:chgData name="Johnson, Kathryn" userId="fc636950-33c7-4c5b-91a9-d3d6a86c01b7" providerId="ADAL" clId="{FAEB0FE9-B839-45D7-8643-DAFFA0F4BA15}" dt="2025-08-25T14:34:15.092" v="5787" actId="962"/>
          <ac:grpSpMkLst>
            <pc:docMk/>
            <pc:sldMk cId="1371597133" sldId="849"/>
            <ac:grpSpMk id="6" creationId="{82C6663C-A047-4882-DD87-6A720C07983A}"/>
          </ac:grpSpMkLst>
        </pc:grpChg>
        <pc:picChg chg="mod">
          <ac:chgData name="Johnson, Kathryn" userId="fc636950-33c7-4c5b-91a9-d3d6a86c01b7" providerId="ADAL" clId="{FAEB0FE9-B839-45D7-8643-DAFFA0F4BA15}" dt="2025-08-25T14:34:20.338" v="5789" actId="962"/>
          <ac:picMkLst>
            <pc:docMk/>
            <pc:sldMk cId="1371597133" sldId="849"/>
            <ac:picMk id="4" creationId="{9747361F-1368-4FF9-A0FE-690C4D9E1247}"/>
          </ac:picMkLst>
        </pc:picChg>
      </pc:sldChg>
      <pc:sldChg chg="addSp modSp mod">
        <pc:chgData name="Johnson, Kathryn" userId="fc636950-33c7-4c5b-91a9-d3d6a86c01b7" providerId="ADAL" clId="{FAEB0FE9-B839-45D7-8643-DAFFA0F4BA15}" dt="2025-08-25T14:37:41.768" v="5886" actId="962"/>
        <pc:sldMkLst>
          <pc:docMk/>
          <pc:sldMk cId="721091209" sldId="850"/>
        </pc:sldMkLst>
        <pc:spChg chg="mod">
          <ac:chgData name="Johnson, Kathryn" userId="fc636950-33c7-4c5b-91a9-d3d6a86c01b7" providerId="ADAL" clId="{FAEB0FE9-B839-45D7-8643-DAFFA0F4BA15}" dt="2025-08-25T14:37:38.665" v="5885" actId="962"/>
          <ac:spMkLst>
            <pc:docMk/>
            <pc:sldMk cId="721091209" sldId="850"/>
            <ac:spMk id="2" creationId="{38CDF968-FBE7-4E2C-8D0E-B7D733A5ADD4}"/>
          </ac:spMkLst>
        </pc:spChg>
        <pc:spChg chg="mod">
          <ac:chgData name="Johnson, Kathryn" userId="fc636950-33c7-4c5b-91a9-d3d6a86c01b7" providerId="ADAL" clId="{FAEB0FE9-B839-45D7-8643-DAFFA0F4BA15}" dt="2025-08-25T14:37:36.483" v="5884" actId="962"/>
          <ac:spMkLst>
            <pc:docMk/>
            <pc:sldMk cId="721091209" sldId="850"/>
            <ac:spMk id="3" creationId="{14950EF5-0D89-4AA6-863F-9AE0F43789D9}"/>
          </ac:spMkLst>
        </pc:spChg>
        <pc:spChg chg="mod">
          <ac:chgData name="Johnson, Kathryn" userId="fc636950-33c7-4c5b-91a9-d3d6a86c01b7" providerId="ADAL" clId="{FAEB0FE9-B839-45D7-8643-DAFFA0F4BA15}" dt="2025-08-25T14:37:32.762" v="5883" actId="962"/>
          <ac:spMkLst>
            <pc:docMk/>
            <pc:sldMk cId="721091209" sldId="850"/>
            <ac:spMk id="5" creationId="{98ACB40D-04DD-411F-81E3-42254B1FF8E7}"/>
          </ac:spMkLst>
        </pc:spChg>
        <pc:grpChg chg="add mod">
          <ac:chgData name="Johnson, Kathryn" userId="fc636950-33c7-4c5b-91a9-d3d6a86c01b7" providerId="ADAL" clId="{FAEB0FE9-B839-45D7-8643-DAFFA0F4BA15}" dt="2025-08-25T14:37:29.058" v="5882" actId="962"/>
          <ac:grpSpMkLst>
            <pc:docMk/>
            <pc:sldMk cId="721091209" sldId="850"/>
            <ac:grpSpMk id="6" creationId="{CF57BE0B-3649-89F0-E74C-8022C57BF6E3}"/>
          </ac:grpSpMkLst>
        </pc:grpChg>
        <pc:picChg chg="mod">
          <ac:chgData name="Johnson, Kathryn" userId="fc636950-33c7-4c5b-91a9-d3d6a86c01b7" providerId="ADAL" clId="{FAEB0FE9-B839-45D7-8643-DAFFA0F4BA15}" dt="2025-08-25T14:37:41.768" v="5886" actId="962"/>
          <ac:picMkLst>
            <pc:docMk/>
            <pc:sldMk cId="721091209" sldId="850"/>
            <ac:picMk id="4" creationId="{3CF05660-0F8D-497D-88B3-4DD382527445}"/>
          </ac:picMkLst>
        </pc:picChg>
      </pc:sldChg>
      <pc:sldChg chg="addSp modSp mod">
        <pc:chgData name="Johnson, Kathryn" userId="fc636950-33c7-4c5b-91a9-d3d6a86c01b7" providerId="ADAL" clId="{FAEB0FE9-B839-45D7-8643-DAFFA0F4BA15}" dt="2025-08-25T14:39:09.642" v="5892" actId="962"/>
        <pc:sldMkLst>
          <pc:docMk/>
          <pc:sldMk cId="982742594" sldId="851"/>
        </pc:sldMkLst>
        <pc:spChg chg="mod">
          <ac:chgData name="Johnson, Kathryn" userId="fc636950-33c7-4c5b-91a9-d3d6a86c01b7" providerId="ADAL" clId="{FAEB0FE9-B839-45D7-8643-DAFFA0F4BA15}" dt="2025-08-25T14:39:09.642" v="5892" actId="962"/>
          <ac:spMkLst>
            <pc:docMk/>
            <pc:sldMk cId="982742594" sldId="851"/>
            <ac:spMk id="2" creationId="{89C19FCD-3F36-4EA3-8ADA-2775F823E209}"/>
          </ac:spMkLst>
        </pc:spChg>
        <pc:spChg chg="mod">
          <ac:chgData name="Johnson, Kathryn" userId="fc636950-33c7-4c5b-91a9-d3d6a86c01b7" providerId="ADAL" clId="{FAEB0FE9-B839-45D7-8643-DAFFA0F4BA15}" dt="2025-08-25T14:39:07.049" v="5891" actId="962"/>
          <ac:spMkLst>
            <pc:docMk/>
            <pc:sldMk cId="982742594" sldId="851"/>
            <ac:spMk id="3" creationId="{ADA3D7B7-526B-4D02-A3D7-F00FA01809A4}"/>
          </ac:spMkLst>
        </pc:spChg>
        <pc:spChg chg="mod">
          <ac:chgData name="Johnson, Kathryn" userId="fc636950-33c7-4c5b-91a9-d3d6a86c01b7" providerId="ADAL" clId="{FAEB0FE9-B839-45D7-8643-DAFFA0F4BA15}" dt="2025-08-25T14:39:02.909" v="5889" actId="962"/>
          <ac:spMkLst>
            <pc:docMk/>
            <pc:sldMk cId="982742594" sldId="851"/>
            <ac:spMk id="5" creationId="{15246A1E-3F9F-49EE-BFD6-DB43F1A20F4B}"/>
          </ac:spMkLst>
        </pc:spChg>
        <pc:grpChg chg="add mod">
          <ac:chgData name="Johnson, Kathryn" userId="fc636950-33c7-4c5b-91a9-d3d6a86c01b7" providerId="ADAL" clId="{FAEB0FE9-B839-45D7-8643-DAFFA0F4BA15}" dt="2025-08-25T14:38:59.640" v="5888" actId="962"/>
          <ac:grpSpMkLst>
            <pc:docMk/>
            <pc:sldMk cId="982742594" sldId="851"/>
            <ac:grpSpMk id="6" creationId="{08D13647-12B3-9B75-FBE1-5F1C50766022}"/>
          </ac:grpSpMkLst>
        </pc:grpChg>
        <pc:picChg chg="mod">
          <ac:chgData name="Johnson, Kathryn" userId="fc636950-33c7-4c5b-91a9-d3d6a86c01b7" providerId="ADAL" clId="{FAEB0FE9-B839-45D7-8643-DAFFA0F4BA15}" dt="2025-08-25T14:39:04.422" v="5890" actId="962"/>
          <ac:picMkLst>
            <pc:docMk/>
            <pc:sldMk cId="982742594" sldId="851"/>
            <ac:picMk id="4" creationId="{146F1514-5166-4FFF-8426-8A211BE94EA7}"/>
          </ac:picMkLst>
        </pc:picChg>
      </pc:sldChg>
      <pc:sldChg chg="addSp delSp modSp mod">
        <pc:chgData name="Johnson, Kathryn" userId="fc636950-33c7-4c5b-91a9-d3d6a86c01b7" providerId="ADAL" clId="{FAEB0FE9-B839-45D7-8643-DAFFA0F4BA15}" dt="2025-08-21T15:40:10.443" v="123" actId="962"/>
        <pc:sldMkLst>
          <pc:docMk/>
          <pc:sldMk cId="2937838435" sldId="1316"/>
        </pc:sldMkLst>
        <pc:spChg chg="mod">
          <ac:chgData name="Johnson, Kathryn" userId="fc636950-33c7-4c5b-91a9-d3d6a86c01b7" providerId="ADAL" clId="{FAEB0FE9-B839-45D7-8643-DAFFA0F4BA15}" dt="2025-08-21T15:39:21.264" v="117" actId="962"/>
          <ac:spMkLst>
            <pc:docMk/>
            <pc:sldMk cId="2937838435" sldId="1316"/>
            <ac:spMk id="2" creationId="{5A162000-9D22-E4F6-7061-13258D5E56F8}"/>
          </ac:spMkLst>
        </pc:spChg>
        <pc:spChg chg="mod">
          <ac:chgData name="Johnson, Kathryn" userId="fc636950-33c7-4c5b-91a9-d3d6a86c01b7" providerId="ADAL" clId="{FAEB0FE9-B839-45D7-8643-DAFFA0F4BA15}" dt="2025-08-21T15:37:30.883" v="99" actId="1076"/>
          <ac:spMkLst>
            <pc:docMk/>
            <pc:sldMk cId="2937838435" sldId="1316"/>
            <ac:spMk id="3" creationId="{403B2AD3-3EC6-7D78-314D-F6747FF77BE1}"/>
          </ac:spMkLst>
        </pc:spChg>
        <pc:spChg chg="mod">
          <ac:chgData name="Johnson, Kathryn" userId="fc636950-33c7-4c5b-91a9-d3d6a86c01b7" providerId="ADAL" clId="{FAEB0FE9-B839-45D7-8643-DAFFA0F4BA15}" dt="2025-08-21T15:39:02.008" v="115" actId="962"/>
          <ac:spMkLst>
            <pc:docMk/>
            <pc:sldMk cId="2937838435" sldId="1316"/>
            <ac:spMk id="6" creationId="{DD34EFEB-C4A5-104E-E680-E1852BEB4D47}"/>
          </ac:spMkLst>
        </pc:spChg>
        <pc:spChg chg="mod ord">
          <ac:chgData name="Johnson, Kathryn" userId="fc636950-33c7-4c5b-91a9-d3d6a86c01b7" providerId="ADAL" clId="{FAEB0FE9-B839-45D7-8643-DAFFA0F4BA15}" dt="2025-08-21T15:39:55.704" v="118" actId="13244"/>
          <ac:spMkLst>
            <pc:docMk/>
            <pc:sldMk cId="2937838435" sldId="1316"/>
            <ac:spMk id="17" creationId="{AB434CB4-83DD-F712-B48A-B552946270D3}"/>
          </ac:spMkLst>
        </pc:spChg>
        <pc:picChg chg="mod ord">
          <ac:chgData name="Johnson, Kathryn" userId="fc636950-33c7-4c5b-91a9-d3d6a86c01b7" providerId="ADAL" clId="{FAEB0FE9-B839-45D7-8643-DAFFA0F4BA15}" dt="2025-08-21T15:40:09.382" v="122" actId="962"/>
          <ac:picMkLst>
            <pc:docMk/>
            <pc:sldMk cId="2937838435" sldId="1316"/>
            <ac:picMk id="8" creationId="{46061717-A78B-86F0-3D1F-BA4639D1696B}"/>
          </ac:picMkLst>
        </pc:picChg>
        <pc:picChg chg="add mod">
          <ac:chgData name="Johnson, Kathryn" userId="fc636950-33c7-4c5b-91a9-d3d6a86c01b7" providerId="ADAL" clId="{FAEB0FE9-B839-45D7-8643-DAFFA0F4BA15}" dt="2025-08-21T15:40:08.623" v="121" actId="962"/>
          <ac:picMkLst>
            <pc:docMk/>
            <pc:sldMk cId="2937838435" sldId="1316"/>
            <ac:picMk id="9" creationId="{4B7F1550-BFC3-CBE2-A964-228D59F5FC07}"/>
          </ac:picMkLst>
        </pc:picChg>
        <pc:picChg chg="mod ord">
          <ac:chgData name="Johnson, Kathryn" userId="fc636950-33c7-4c5b-91a9-d3d6a86c01b7" providerId="ADAL" clId="{FAEB0FE9-B839-45D7-8643-DAFFA0F4BA15}" dt="2025-08-21T15:40:10.443" v="123" actId="962"/>
          <ac:picMkLst>
            <pc:docMk/>
            <pc:sldMk cId="2937838435" sldId="1316"/>
            <ac:picMk id="11" creationId="{B2102BB7-87D9-1A99-92A7-CFAC8B69F63D}"/>
          </ac:picMkLst>
        </pc:picChg>
      </pc:sldChg>
      <pc:sldChg chg="addSp delSp modSp mod">
        <pc:chgData name="Johnson, Kathryn" userId="fc636950-33c7-4c5b-91a9-d3d6a86c01b7" providerId="ADAL" clId="{FAEB0FE9-B839-45D7-8643-DAFFA0F4BA15}" dt="2025-08-25T15:16:51.443" v="7661" actId="478"/>
        <pc:sldMkLst>
          <pc:docMk/>
          <pc:sldMk cId="318077013" sldId="1484"/>
        </pc:sldMkLst>
        <pc:spChg chg="mod ord">
          <ac:chgData name="Johnson, Kathryn" userId="fc636950-33c7-4c5b-91a9-d3d6a86c01b7" providerId="ADAL" clId="{FAEB0FE9-B839-45D7-8643-DAFFA0F4BA15}" dt="2025-08-22T18:42:53.048" v="3581" actId="962"/>
          <ac:spMkLst>
            <pc:docMk/>
            <pc:sldMk cId="318077013" sldId="1484"/>
            <ac:spMk id="3" creationId="{A2D42386-EFEF-A59C-A2AA-7A07BFBDECE6}"/>
          </ac:spMkLst>
        </pc:spChg>
        <pc:picChg chg="mod">
          <ac:chgData name="Johnson, Kathryn" userId="fc636950-33c7-4c5b-91a9-d3d6a86c01b7" providerId="ADAL" clId="{FAEB0FE9-B839-45D7-8643-DAFFA0F4BA15}" dt="2025-08-22T18:43:05.146" v="3585" actId="962"/>
          <ac:picMkLst>
            <pc:docMk/>
            <pc:sldMk cId="318077013" sldId="1484"/>
            <ac:picMk id="2" creationId="{D223ACA9-C11D-54BE-9463-81F11777EF6E}"/>
          </ac:picMkLst>
        </pc:picChg>
        <pc:picChg chg="mod">
          <ac:chgData name="Johnson, Kathryn" userId="fc636950-33c7-4c5b-91a9-d3d6a86c01b7" providerId="ADAL" clId="{FAEB0FE9-B839-45D7-8643-DAFFA0F4BA15}" dt="2025-08-22T18:42:58.922" v="3583" actId="962"/>
          <ac:picMkLst>
            <pc:docMk/>
            <pc:sldMk cId="318077013" sldId="1484"/>
            <ac:picMk id="8" creationId="{15D47149-D1ED-47D6-BAE3-CC7371CAE214}"/>
          </ac:picMkLst>
        </pc:picChg>
        <pc:picChg chg="mod ord">
          <ac:chgData name="Johnson, Kathryn" userId="fc636950-33c7-4c5b-91a9-d3d6a86c01b7" providerId="ADAL" clId="{FAEB0FE9-B839-45D7-8643-DAFFA0F4BA15}" dt="2025-08-22T18:42:56.048" v="3582" actId="962"/>
          <ac:picMkLst>
            <pc:docMk/>
            <pc:sldMk cId="318077013" sldId="1484"/>
            <ac:picMk id="10" creationId="{0A793A71-D91A-4D23-BEF8-434B0F11D0FB}"/>
          </ac:picMkLst>
        </pc:picChg>
      </pc:sldChg>
      <pc:sldChg chg="modSp mod">
        <pc:chgData name="Johnson, Kathryn" userId="fc636950-33c7-4c5b-91a9-d3d6a86c01b7" providerId="ADAL" clId="{FAEB0FE9-B839-45D7-8643-DAFFA0F4BA15}" dt="2025-08-26T14:25:24.881" v="8426" actId="962"/>
        <pc:sldMkLst>
          <pc:docMk/>
          <pc:sldMk cId="2563906494" sldId="1504"/>
        </pc:sldMkLst>
        <pc:spChg chg="mod">
          <ac:chgData name="Johnson, Kathryn" userId="fc636950-33c7-4c5b-91a9-d3d6a86c01b7" providerId="ADAL" clId="{FAEB0FE9-B839-45D7-8643-DAFFA0F4BA15}" dt="2025-08-22T18:53:45.856" v="4503" actId="962"/>
          <ac:spMkLst>
            <pc:docMk/>
            <pc:sldMk cId="2563906494" sldId="1504"/>
            <ac:spMk id="2" creationId="{B1A8D2D3-2EDC-49C0-B389-61248FA93630}"/>
          </ac:spMkLst>
        </pc:spChg>
        <pc:spChg chg="mod">
          <ac:chgData name="Johnson, Kathryn" userId="fc636950-33c7-4c5b-91a9-d3d6a86c01b7" providerId="ADAL" clId="{FAEB0FE9-B839-45D7-8643-DAFFA0F4BA15}" dt="2025-08-22T18:53:36.497" v="4501" actId="962"/>
          <ac:spMkLst>
            <pc:docMk/>
            <pc:sldMk cId="2563906494" sldId="1504"/>
            <ac:spMk id="6" creationId="{B76F4D52-E0D0-9825-19C7-55D0502E2337}"/>
          </ac:spMkLst>
        </pc:spChg>
        <pc:picChg chg="mod">
          <ac:chgData name="Johnson, Kathryn" userId="fc636950-33c7-4c5b-91a9-d3d6a86c01b7" providerId="ADAL" clId="{FAEB0FE9-B839-45D7-8643-DAFFA0F4BA15}" dt="2025-08-26T14:25:08.793" v="8316" actId="962"/>
          <ac:picMkLst>
            <pc:docMk/>
            <pc:sldMk cId="2563906494" sldId="1504"/>
            <ac:picMk id="3" creationId="{E04C9470-C55E-4F84-8104-6FF086F1DBBF}"/>
          </ac:picMkLst>
        </pc:picChg>
        <pc:picChg chg="mod">
          <ac:chgData name="Johnson, Kathryn" userId="fc636950-33c7-4c5b-91a9-d3d6a86c01b7" providerId="ADAL" clId="{FAEB0FE9-B839-45D7-8643-DAFFA0F4BA15}" dt="2025-08-22T18:55:15.651" v="4510" actId="962"/>
          <ac:picMkLst>
            <pc:docMk/>
            <pc:sldMk cId="2563906494" sldId="1504"/>
            <ac:picMk id="4" creationId="{C0E8BA83-8D9C-080F-A489-16F9B9EB0C64}"/>
          </ac:picMkLst>
        </pc:picChg>
        <pc:picChg chg="mod">
          <ac:chgData name="Johnson, Kathryn" userId="fc636950-33c7-4c5b-91a9-d3d6a86c01b7" providerId="ADAL" clId="{FAEB0FE9-B839-45D7-8643-DAFFA0F4BA15}" dt="2025-08-22T18:54:55.175" v="4509" actId="962"/>
          <ac:picMkLst>
            <pc:docMk/>
            <pc:sldMk cId="2563906494" sldId="1504"/>
            <ac:picMk id="5" creationId="{C844613A-ED59-F796-15FA-34525FFC8EF0}"/>
          </ac:picMkLst>
        </pc:picChg>
        <pc:picChg chg="mod">
          <ac:chgData name="Johnson, Kathryn" userId="fc636950-33c7-4c5b-91a9-d3d6a86c01b7" providerId="ADAL" clId="{FAEB0FE9-B839-45D7-8643-DAFFA0F4BA15}" dt="2025-08-26T14:25:24.881" v="8426" actId="962"/>
          <ac:picMkLst>
            <pc:docMk/>
            <pc:sldMk cId="2563906494" sldId="1504"/>
            <ac:picMk id="8" creationId="{C84AB7FC-3421-D810-5FDC-DE5A93843E6B}"/>
          </ac:picMkLst>
        </pc:picChg>
      </pc:sldChg>
      <pc:sldChg chg="addSp delSp modSp mod">
        <pc:chgData name="Johnson, Kathryn" userId="fc636950-33c7-4c5b-91a9-d3d6a86c01b7" providerId="ADAL" clId="{FAEB0FE9-B839-45D7-8643-DAFFA0F4BA15}" dt="2025-08-22T18:58:12.546" v="5124" actId="962"/>
        <pc:sldMkLst>
          <pc:docMk/>
          <pc:sldMk cId="2951004422" sldId="1510"/>
        </pc:sldMkLst>
        <pc:spChg chg="mod">
          <ac:chgData name="Johnson, Kathryn" userId="fc636950-33c7-4c5b-91a9-d3d6a86c01b7" providerId="ADAL" clId="{FAEB0FE9-B839-45D7-8643-DAFFA0F4BA15}" dt="2025-08-22T18:56:01.419" v="4523" actId="962"/>
          <ac:spMkLst>
            <pc:docMk/>
            <pc:sldMk cId="2951004422" sldId="1510"/>
            <ac:spMk id="4" creationId="{E4DC372B-2EB7-14DF-5575-F8EF19076E5D}"/>
          </ac:spMkLst>
        </pc:spChg>
        <pc:picChg chg="add mod">
          <ac:chgData name="Johnson, Kathryn" userId="fc636950-33c7-4c5b-91a9-d3d6a86c01b7" providerId="ADAL" clId="{FAEB0FE9-B839-45D7-8643-DAFFA0F4BA15}" dt="2025-08-22T18:55:44.573" v="4522"/>
          <ac:picMkLst>
            <pc:docMk/>
            <pc:sldMk cId="2951004422" sldId="1510"/>
            <ac:picMk id="2" creationId="{0787D065-4D75-E791-FE13-CDE7BF7B0199}"/>
          </ac:picMkLst>
        </pc:picChg>
        <pc:picChg chg="mod">
          <ac:chgData name="Johnson, Kathryn" userId="fc636950-33c7-4c5b-91a9-d3d6a86c01b7" providerId="ADAL" clId="{FAEB0FE9-B839-45D7-8643-DAFFA0F4BA15}" dt="2025-08-22T18:58:12.546" v="5124" actId="962"/>
          <ac:picMkLst>
            <pc:docMk/>
            <pc:sldMk cId="2951004422" sldId="1510"/>
            <ac:picMk id="7" creationId="{69E33E6C-1942-4D3E-565D-7839F196AAE8}"/>
          </ac:picMkLst>
        </pc:picChg>
      </pc:sldChg>
      <pc:sldChg chg="addSp delSp modSp mod">
        <pc:chgData name="Johnson, Kathryn" userId="fc636950-33c7-4c5b-91a9-d3d6a86c01b7" providerId="ADAL" clId="{FAEB0FE9-B839-45D7-8643-DAFFA0F4BA15}" dt="2025-08-25T14:54:02.626" v="6179" actId="962"/>
        <pc:sldMkLst>
          <pc:docMk/>
          <pc:sldMk cId="1003743098" sldId="1633"/>
        </pc:sldMkLst>
        <pc:spChg chg="mod">
          <ac:chgData name="Johnson, Kathryn" userId="fc636950-33c7-4c5b-91a9-d3d6a86c01b7" providerId="ADAL" clId="{FAEB0FE9-B839-45D7-8643-DAFFA0F4BA15}" dt="2025-08-25T14:54:02.626" v="6179" actId="962"/>
          <ac:spMkLst>
            <pc:docMk/>
            <pc:sldMk cId="1003743098" sldId="1633"/>
            <ac:spMk id="4" creationId="{00000000-0000-0000-0000-000000000000}"/>
          </ac:spMkLst>
        </pc:spChg>
        <pc:spChg chg="mod">
          <ac:chgData name="Johnson, Kathryn" userId="fc636950-33c7-4c5b-91a9-d3d6a86c01b7" providerId="ADAL" clId="{FAEB0FE9-B839-45D7-8643-DAFFA0F4BA15}" dt="2025-08-25T14:53:57.031" v="6178" actId="962"/>
          <ac:spMkLst>
            <pc:docMk/>
            <pc:sldMk cId="1003743098" sldId="1633"/>
            <ac:spMk id="6" creationId="{00000000-0000-0000-0000-000000000000}"/>
          </ac:spMkLst>
        </pc:spChg>
      </pc:sldChg>
      <pc:sldChg chg="addSp delSp modSp mod">
        <pc:chgData name="Johnson, Kathryn" userId="fc636950-33c7-4c5b-91a9-d3d6a86c01b7" providerId="ADAL" clId="{FAEB0FE9-B839-45D7-8643-DAFFA0F4BA15}" dt="2025-08-22T19:01:39.124" v="5450" actId="13244"/>
        <pc:sldMkLst>
          <pc:docMk/>
          <pc:sldMk cId="852898139" sldId="1672"/>
        </pc:sldMkLst>
        <pc:spChg chg="mod ord">
          <ac:chgData name="Johnson, Kathryn" userId="fc636950-33c7-4c5b-91a9-d3d6a86c01b7" providerId="ADAL" clId="{FAEB0FE9-B839-45D7-8643-DAFFA0F4BA15}" dt="2025-08-22T19:01:39.124" v="5450" actId="13244"/>
          <ac:spMkLst>
            <pc:docMk/>
            <pc:sldMk cId="852898139" sldId="1672"/>
            <ac:spMk id="3" creationId="{EE6283BD-54BE-EDD1-7296-2EC4F3AE2E22}"/>
          </ac:spMkLst>
        </pc:spChg>
        <pc:picChg chg="add mod">
          <ac:chgData name="Johnson, Kathryn" userId="fc636950-33c7-4c5b-91a9-d3d6a86c01b7" providerId="ADAL" clId="{FAEB0FE9-B839-45D7-8643-DAFFA0F4BA15}" dt="2025-08-22T18:55:41.858" v="4520"/>
          <ac:picMkLst>
            <pc:docMk/>
            <pc:sldMk cId="852898139" sldId="1672"/>
            <ac:picMk id="4" creationId="{80A44CCD-B838-569C-ED5B-43FFBD5C0FD2}"/>
          </ac:picMkLst>
        </pc:picChg>
        <pc:picChg chg="mod">
          <ac:chgData name="Johnson, Kathryn" userId="fc636950-33c7-4c5b-91a9-d3d6a86c01b7" providerId="ADAL" clId="{FAEB0FE9-B839-45D7-8643-DAFFA0F4BA15}" dt="2025-08-22T19:00:48.693" v="5432" actId="962"/>
          <ac:picMkLst>
            <pc:docMk/>
            <pc:sldMk cId="852898139" sldId="1672"/>
            <ac:picMk id="7" creationId="{A42F1E2D-0EF0-8EE8-DD84-2C146E0C3467}"/>
          </ac:picMkLst>
        </pc:picChg>
      </pc:sldChg>
      <pc:sldChg chg="addSp delSp modSp mod">
        <pc:chgData name="Johnson, Kathryn" userId="fc636950-33c7-4c5b-91a9-d3d6a86c01b7" providerId="ADAL" clId="{FAEB0FE9-B839-45D7-8643-DAFFA0F4BA15}" dt="2025-08-22T19:02:09.702" v="5461" actId="962"/>
        <pc:sldMkLst>
          <pc:docMk/>
          <pc:sldMk cId="1977507285" sldId="1673"/>
        </pc:sldMkLst>
        <pc:spChg chg="mod ord">
          <ac:chgData name="Johnson, Kathryn" userId="fc636950-33c7-4c5b-91a9-d3d6a86c01b7" providerId="ADAL" clId="{FAEB0FE9-B839-45D7-8643-DAFFA0F4BA15}" dt="2025-08-22T19:01:44.505" v="5451" actId="13244"/>
          <ac:spMkLst>
            <pc:docMk/>
            <pc:sldMk cId="1977507285" sldId="1673"/>
            <ac:spMk id="3" creationId="{9B69632D-4C3C-5B4A-2CDD-8E1A4D23585F}"/>
          </ac:spMkLst>
        </pc:spChg>
        <pc:picChg chg="add mod">
          <ac:chgData name="Johnson, Kathryn" userId="fc636950-33c7-4c5b-91a9-d3d6a86c01b7" providerId="ADAL" clId="{FAEB0FE9-B839-45D7-8643-DAFFA0F4BA15}" dt="2025-08-22T18:55:40.886" v="4519"/>
          <ac:picMkLst>
            <pc:docMk/>
            <pc:sldMk cId="1977507285" sldId="1673"/>
            <ac:picMk id="4" creationId="{459C5A27-31F2-2E14-4CAC-598B3145BF3E}"/>
          </ac:picMkLst>
        </pc:picChg>
        <pc:picChg chg="mod">
          <ac:chgData name="Johnson, Kathryn" userId="fc636950-33c7-4c5b-91a9-d3d6a86c01b7" providerId="ADAL" clId="{FAEB0FE9-B839-45D7-8643-DAFFA0F4BA15}" dt="2025-08-22T19:02:09.702" v="5461" actId="962"/>
          <ac:picMkLst>
            <pc:docMk/>
            <pc:sldMk cId="1977507285" sldId="1673"/>
            <ac:picMk id="5" creationId="{198B9C27-B8E7-6BE1-86EB-5FFE3235DCEB}"/>
          </ac:picMkLst>
        </pc:picChg>
      </pc:sldChg>
      <pc:sldChg chg="addSp delSp modSp mod">
        <pc:chgData name="Johnson, Kathryn" userId="fc636950-33c7-4c5b-91a9-d3d6a86c01b7" providerId="ADAL" clId="{FAEB0FE9-B839-45D7-8643-DAFFA0F4BA15}" dt="2025-08-22T19:02:17.656" v="5477" actId="962"/>
        <pc:sldMkLst>
          <pc:docMk/>
          <pc:sldMk cId="1121100709" sldId="1674"/>
        </pc:sldMkLst>
        <pc:spChg chg="add mod ord">
          <ac:chgData name="Johnson, Kathryn" userId="fc636950-33c7-4c5b-91a9-d3d6a86c01b7" providerId="ADAL" clId="{FAEB0FE9-B839-45D7-8643-DAFFA0F4BA15}" dt="2025-08-22T19:01:47.843" v="5452" actId="13244"/>
          <ac:spMkLst>
            <pc:docMk/>
            <pc:sldMk cId="1121100709" sldId="1674"/>
            <ac:spMk id="4" creationId="{20D2C8D9-0F33-F4B6-9105-9E0F9DBD24B5}"/>
          </ac:spMkLst>
        </pc:spChg>
        <pc:picChg chg="add mod">
          <ac:chgData name="Johnson, Kathryn" userId="fc636950-33c7-4c5b-91a9-d3d6a86c01b7" providerId="ADAL" clId="{FAEB0FE9-B839-45D7-8643-DAFFA0F4BA15}" dt="2025-08-22T18:55:39.716" v="4518"/>
          <ac:picMkLst>
            <pc:docMk/>
            <pc:sldMk cId="1121100709" sldId="1674"/>
            <ac:picMk id="3" creationId="{BA31CE25-3864-791C-9FDB-D7A014A927A6}"/>
          </ac:picMkLst>
        </pc:picChg>
        <pc:picChg chg="mod">
          <ac:chgData name="Johnson, Kathryn" userId="fc636950-33c7-4c5b-91a9-d3d6a86c01b7" providerId="ADAL" clId="{FAEB0FE9-B839-45D7-8643-DAFFA0F4BA15}" dt="2025-08-22T19:02:17.656" v="5477" actId="962"/>
          <ac:picMkLst>
            <pc:docMk/>
            <pc:sldMk cId="1121100709" sldId="1674"/>
            <ac:picMk id="5" creationId="{6A58F019-7578-CBCC-CFF6-7EF3D4AE069C}"/>
          </ac:picMkLst>
        </pc:picChg>
      </pc:sldChg>
      <pc:sldChg chg="addSp delSp modSp mod">
        <pc:chgData name="Johnson, Kathryn" userId="fc636950-33c7-4c5b-91a9-d3d6a86c01b7" providerId="ADAL" clId="{FAEB0FE9-B839-45D7-8643-DAFFA0F4BA15}" dt="2025-08-22T19:02:22.831" v="5481" actId="962"/>
        <pc:sldMkLst>
          <pc:docMk/>
          <pc:sldMk cId="784907329" sldId="1675"/>
        </pc:sldMkLst>
        <pc:spChg chg="mod ord">
          <ac:chgData name="Johnson, Kathryn" userId="fc636950-33c7-4c5b-91a9-d3d6a86c01b7" providerId="ADAL" clId="{FAEB0FE9-B839-45D7-8643-DAFFA0F4BA15}" dt="2025-08-22T19:01:50.526" v="5453" actId="13244"/>
          <ac:spMkLst>
            <pc:docMk/>
            <pc:sldMk cId="784907329" sldId="1675"/>
            <ac:spMk id="3" creationId="{979D5C41-2DB7-20D6-0A0F-7FBDE75D5831}"/>
          </ac:spMkLst>
        </pc:spChg>
        <pc:picChg chg="add mod">
          <ac:chgData name="Johnson, Kathryn" userId="fc636950-33c7-4c5b-91a9-d3d6a86c01b7" providerId="ADAL" clId="{FAEB0FE9-B839-45D7-8643-DAFFA0F4BA15}" dt="2025-08-22T18:55:38.296" v="4517"/>
          <ac:picMkLst>
            <pc:docMk/>
            <pc:sldMk cId="784907329" sldId="1675"/>
            <ac:picMk id="4" creationId="{94CF81A8-5D8D-579B-2F8B-36CA5DF23C81}"/>
          </ac:picMkLst>
        </pc:picChg>
        <pc:picChg chg="mod">
          <ac:chgData name="Johnson, Kathryn" userId="fc636950-33c7-4c5b-91a9-d3d6a86c01b7" providerId="ADAL" clId="{FAEB0FE9-B839-45D7-8643-DAFFA0F4BA15}" dt="2025-08-22T19:02:22.831" v="5481" actId="962"/>
          <ac:picMkLst>
            <pc:docMk/>
            <pc:sldMk cId="784907329" sldId="1675"/>
            <ac:picMk id="6" creationId="{067CE19E-6EF0-B4ED-14B6-2541BA3B438E}"/>
          </ac:picMkLst>
        </pc:picChg>
      </pc:sldChg>
      <pc:sldChg chg="addSp delSp modSp mod">
        <pc:chgData name="Johnson, Kathryn" userId="fc636950-33c7-4c5b-91a9-d3d6a86c01b7" providerId="ADAL" clId="{FAEB0FE9-B839-45D7-8643-DAFFA0F4BA15}" dt="2025-08-22T19:00:30.155" v="5430" actId="13244"/>
        <pc:sldMkLst>
          <pc:docMk/>
          <pc:sldMk cId="1085192212" sldId="1682"/>
        </pc:sldMkLst>
        <pc:spChg chg="mod ord">
          <ac:chgData name="Johnson, Kathryn" userId="fc636950-33c7-4c5b-91a9-d3d6a86c01b7" providerId="ADAL" clId="{FAEB0FE9-B839-45D7-8643-DAFFA0F4BA15}" dt="2025-08-22T19:00:30.155" v="5430" actId="13244"/>
          <ac:spMkLst>
            <pc:docMk/>
            <pc:sldMk cId="1085192212" sldId="1682"/>
            <ac:spMk id="10" creationId="{39CB2E33-0427-81A2-CD23-14352CB2CF2D}"/>
          </ac:spMkLst>
        </pc:spChg>
        <pc:spChg chg="mod ord">
          <ac:chgData name="Johnson, Kathryn" userId="fc636950-33c7-4c5b-91a9-d3d6a86c01b7" providerId="ADAL" clId="{FAEB0FE9-B839-45D7-8643-DAFFA0F4BA15}" dt="2025-08-22T19:00:17.661" v="5425" actId="13244"/>
          <ac:spMkLst>
            <pc:docMk/>
            <pc:sldMk cId="1085192212" sldId="1682"/>
            <ac:spMk id="12" creationId="{B9B5417A-CDBB-5C70-2E3C-FD35E0B799DF}"/>
          </ac:spMkLst>
        </pc:spChg>
        <pc:picChg chg="mod">
          <ac:chgData name="Johnson, Kathryn" userId="fc636950-33c7-4c5b-91a9-d3d6a86c01b7" providerId="ADAL" clId="{FAEB0FE9-B839-45D7-8643-DAFFA0F4BA15}" dt="2025-08-22T19:00:09.691" v="5424" actId="962"/>
          <ac:picMkLst>
            <pc:docMk/>
            <pc:sldMk cId="1085192212" sldId="1682"/>
            <ac:picMk id="2" creationId="{5266497C-0DB4-4525-E320-A8C133F3335E}"/>
          </ac:picMkLst>
        </pc:picChg>
        <pc:picChg chg="add mod">
          <ac:chgData name="Johnson, Kathryn" userId="fc636950-33c7-4c5b-91a9-d3d6a86c01b7" providerId="ADAL" clId="{FAEB0FE9-B839-45D7-8643-DAFFA0F4BA15}" dt="2025-08-22T18:55:42.821" v="4521"/>
          <ac:picMkLst>
            <pc:docMk/>
            <pc:sldMk cId="1085192212" sldId="1682"/>
            <ac:picMk id="4" creationId="{1DDF53F3-144B-A4A4-82BA-B31DC6DACBA6}"/>
          </ac:picMkLst>
        </pc:picChg>
        <pc:picChg chg="mod ord">
          <ac:chgData name="Johnson, Kathryn" userId="fc636950-33c7-4c5b-91a9-d3d6a86c01b7" providerId="ADAL" clId="{FAEB0FE9-B839-45D7-8643-DAFFA0F4BA15}" dt="2025-08-22T19:00:19.658" v="5426" actId="13244"/>
          <ac:picMkLst>
            <pc:docMk/>
            <pc:sldMk cId="1085192212" sldId="1682"/>
            <ac:picMk id="5" creationId="{496F45F4-16CE-98DC-A600-3AA9C79823BB}"/>
          </ac:picMkLst>
        </pc:picChg>
        <pc:picChg chg="mod ord">
          <ac:chgData name="Johnson, Kathryn" userId="fc636950-33c7-4c5b-91a9-d3d6a86c01b7" providerId="ADAL" clId="{FAEB0FE9-B839-45D7-8643-DAFFA0F4BA15}" dt="2025-08-22T19:00:20.967" v="5427" actId="13244"/>
          <ac:picMkLst>
            <pc:docMk/>
            <pc:sldMk cId="1085192212" sldId="1682"/>
            <ac:picMk id="9" creationId="{16A5D0EF-9794-A5A5-3686-4F8AB178E113}"/>
          </ac:picMkLst>
        </pc:picChg>
      </pc:sldChg>
      <pc:sldChg chg="modSp">
        <pc:chgData name="Johnson, Kathryn" userId="fc636950-33c7-4c5b-91a9-d3d6a86c01b7" providerId="ADAL" clId="{FAEB0FE9-B839-45D7-8643-DAFFA0F4BA15}" dt="2025-08-25T14:40:25.266" v="5895" actId="962"/>
        <pc:sldMkLst>
          <pc:docMk/>
          <pc:sldMk cId="3069920460" sldId="1694"/>
        </pc:sldMkLst>
        <pc:spChg chg="mod">
          <ac:chgData name="Johnson, Kathryn" userId="fc636950-33c7-4c5b-91a9-d3d6a86c01b7" providerId="ADAL" clId="{FAEB0FE9-B839-45D7-8643-DAFFA0F4BA15}" dt="2025-08-25T14:40:25.266" v="5895" actId="962"/>
          <ac:spMkLst>
            <pc:docMk/>
            <pc:sldMk cId="3069920460" sldId="1694"/>
            <ac:spMk id="19" creationId="{856229E2-CD46-ED99-88A6-46179A670DF7}"/>
          </ac:spMkLst>
        </pc:spChg>
        <pc:graphicFrameChg chg="mod">
          <ac:chgData name="Johnson, Kathryn" userId="fc636950-33c7-4c5b-91a9-d3d6a86c01b7" providerId="ADAL" clId="{FAEB0FE9-B839-45D7-8643-DAFFA0F4BA15}" dt="2025-08-25T14:40:22.412" v="5894" actId="962"/>
          <ac:graphicFrameMkLst>
            <pc:docMk/>
            <pc:sldMk cId="3069920460" sldId="1694"/>
            <ac:graphicFrameMk id="28" creationId="{44DE7F01-BF6C-6AA4-06E5-B620DDAAE7CF}"/>
          </ac:graphicFrameMkLst>
        </pc:graphicFrameChg>
      </pc:sldChg>
      <pc:sldChg chg="del">
        <pc:chgData name="Johnson, Kathryn" userId="fc636950-33c7-4c5b-91a9-d3d6a86c01b7" providerId="ADAL" clId="{FAEB0FE9-B839-45D7-8643-DAFFA0F4BA15}" dt="2025-08-25T14:27:54.594" v="5605" actId="47"/>
        <pc:sldMkLst>
          <pc:docMk/>
          <pc:sldMk cId="2462016796" sldId="1785"/>
        </pc:sldMkLst>
      </pc:sldChg>
      <pc:sldChg chg="addSp modSp del mod">
        <pc:chgData name="Johnson, Kathryn" userId="fc636950-33c7-4c5b-91a9-d3d6a86c01b7" providerId="ADAL" clId="{FAEB0FE9-B839-45D7-8643-DAFFA0F4BA15}" dt="2025-08-25T15:14:23.449" v="7630" actId="47"/>
        <pc:sldMkLst>
          <pc:docMk/>
          <pc:sldMk cId="958895049" sldId="1833"/>
        </pc:sldMkLst>
      </pc:sldChg>
      <pc:sldChg chg="modSp mod">
        <pc:chgData name="Johnson, Kathryn" userId="fc636950-33c7-4c5b-91a9-d3d6a86c01b7" providerId="ADAL" clId="{FAEB0FE9-B839-45D7-8643-DAFFA0F4BA15}" dt="2025-08-22T18:38:12.879" v="2746" actId="962"/>
        <pc:sldMkLst>
          <pc:docMk/>
          <pc:sldMk cId="3760243340" sldId="1860"/>
        </pc:sldMkLst>
        <pc:spChg chg="mod">
          <ac:chgData name="Johnson, Kathryn" userId="fc636950-33c7-4c5b-91a9-d3d6a86c01b7" providerId="ADAL" clId="{FAEB0FE9-B839-45D7-8643-DAFFA0F4BA15}" dt="2025-08-22T18:36:38.337" v="2108" actId="962"/>
          <ac:spMkLst>
            <pc:docMk/>
            <pc:sldMk cId="3760243340" sldId="1860"/>
            <ac:spMk id="4" creationId="{00000000-0000-0000-0000-000000000000}"/>
          </ac:spMkLst>
        </pc:spChg>
        <pc:picChg chg="mod">
          <ac:chgData name="Johnson, Kathryn" userId="fc636950-33c7-4c5b-91a9-d3d6a86c01b7" providerId="ADAL" clId="{FAEB0FE9-B839-45D7-8643-DAFFA0F4BA15}" dt="2025-08-22T18:38:12.879" v="2746" actId="962"/>
          <ac:picMkLst>
            <pc:docMk/>
            <pc:sldMk cId="3760243340" sldId="1860"/>
            <ac:picMk id="5" creationId="{350C7B80-592B-4E77-0D53-818BDE248EAB}"/>
          </ac:picMkLst>
        </pc:picChg>
        <pc:picChg chg="mod">
          <ac:chgData name="Johnson, Kathryn" userId="fc636950-33c7-4c5b-91a9-d3d6a86c01b7" providerId="ADAL" clId="{FAEB0FE9-B839-45D7-8643-DAFFA0F4BA15}" dt="2025-08-22T18:35:37.040" v="1970" actId="962"/>
          <ac:picMkLst>
            <pc:docMk/>
            <pc:sldMk cId="3760243340" sldId="1860"/>
            <ac:picMk id="6" creationId="{2F273E9B-1C71-B8F7-5605-D9AFA4B5BCD7}"/>
          </ac:picMkLst>
        </pc:picChg>
      </pc:sldChg>
      <pc:sldChg chg="modSp mod">
        <pc:chgData name="Johnson, Kathryn" userId="fc636950-33c7-4c5b-91a9-d3d6a86c01b7" providerId="ADAL" clId="{FAEB0FE9-B839-45D7-8643-DAFFA0F4BA15}" dt="2025-08-22T18:31:18.799" v="1489" actId="962"/>
        <pc:sldMkLst>
          <pc:docMk/>
          <pc:sldMk cId="2827287498" sldId="1935"/>
        </pc:sldMkLst>
        <pc:picChg chg="mod">
          <ac:chgData name="Johnson, Kathryn" userId="fc636950-33c7-4c5b-91a9-d3d6a86c01b7" providerId="ADAL" clId="{FAEB0FE9-B839-45D7-8643-DAFFA0F4BA15}" dt="2025-08-22T18:28:46.243" v="1065" actId="962"/>
          <ac:picMkLst>
            <pc:docMk/>
            <pc:sldMk cId="2827287498" sldId="1935"/>
            <ac:picMk id="4" creationId="{17419C5A-482F-CF60-5EAB-404B0E22521C}"/>
          </ac:picMkLst>
        </pc:picChg>
        <pc:picChg chg="mod">
          <ac:chgData name="Johnson, Kathryn" userId="fc636950-33c7-4c5b-91a9-d3d6a86c01b7" providerId="ADAL" clId="{FAEB0FE9-B839-45D7-8643-DAFFA0F4BA15}" dt="2025-08-22T18:28:30.042" v="1025" actId="962"/>
          <ac:picMkLst>
            <pc:docMk/>
            <pc:sldMk cId="2827287498" sldId="1935"/>
            <ac:picMk id="6" creationId="{9569B3BA-58C3-A126-C394-D355AB8F2432}"/>
          </ac:picMkLst>
        </pc:picChg>
        <pc:picChg chg="mod modVis">
          <ac:chgData name="Johnson, Kathryn" userId="fc636950-33c7-4c5b-91a9-d3d6a86c01b7" providerId="ADAL" clId="{FAEB0FE9-B839-45D7-8643-DAFFA0F4BA15}" dt="2025-08-22T18:27:55.163" v="885" actId="1076"/>
          <ac:picMkLst>
            <pc:docMk/>
            <pc:sldMk cId="2827287498" sldId="1935"/>
            <ac:picMk id="8" creationId="{63119A57-CE0D-F464-E51B-8ABF7BF60BB2}"/>
          </ac:picMkLst>
        </pc:picChg>
        <pc:picChg chg="mod modVis">
          <ac:chgData name="Johnson, Kathryn" userId="fc636950-33c7-4c5b-91a9-d3d6a86c01b7" providerId="ADAL" clId="{FAEB0FE9-B839-45D7-8643-DAFFA0F4BA15}" dt="2025-08-22T18:28:10.731" v="953" actId="962"/>
          <ac:picMkLst>
            <pc:docMk/>
            <pc:sldMk cId="2827287498" sldId="1935"/>
            <ac:picMk id="10" creationId="{03D5B7C1-1EE9-2F35-B3B4-FE00C07D0385}"/>
          </ac:picMkLst>
        </pc:picChg>
        <pc:picChg chg="mod modVis">
          <ac:chgData name="Johnson, Kathryn" userId="fc636950-33c7-4c5b-91a9-d3d6a86c01b7" providerId="ADAL" clId="{FAEB0FE9-B839-45D7-8643-DAFFA0F4BA15}" dt="2025-08-22T18:27:18.830" v="785" actId="962"/>
          <ac:picMkLst>
            <pc:docMk/>
            <pc:sldMk cId="2827287498" sldId="1935"/>
            <ac:picMk id="12" creationId="{A91EA74F-46C1-74AF-317F-F1DE5F6CFF1F}"/>
          </ac:picMkLst>
        </pc:picChg>
        <pc:picChg chg="mod ord">
          <ac:chgData name="Johnson, Kathryn" userId="fc636950-33c7-4c5b-91a9-d3d6a86c01b7" providerId="ADAL" clId="{FAEB0FE9-B839-45D7-8643-DAFFA0F4BA15}" dt="2025-08-22T18:26:51.752" v="717" actId="962"/>
          <ac:picMkLst>
            <pc:docMk/>
            <pc:sldMk cId="2827287498" sldId="1935"/>
            <ac:picMk id="14" creationId="{A2975193-920D-40FE-7B6F-45E87A603959}"/>
          </ac:picMkLst>
        </pc:picChg>
        <pc:picChg chg="mod">
          <ac:chgData name="Johnson, Kathryn" userId="fc636950-33c7-4c5b-91a9-d3d6a86c01b7" providerId="ADAL" clId="{FAEB0FE9-B839-45D7-8643-DAFFA0F4BA15}" dt="2025-08-22T18:29:17.555" v="1117" actId="962"/>
          <ac:picMkLst>
            <pc:docMk/>
            <pc:sldMk cId="2827287498" sldId="1935"/>
            <ac:picMk id="16" creationId="{71BBF837-AD2A-C9B6-7E50-322E8AEC3B86}"/>
          </ac:picMkLst>
        </pc:picChg>
        <pc:picChg chg="mod">
          <ac:chgData name="Johnson, Kathryn" userId="fc636950-33c7-4c5b-91a9-d3d6a86c01b7" providerId="ADAL" clId="{FAEB0FE9-B839-45D7-8643-DAFFA0F4BA15}" dt="2025-08-22T18:31:18.799" v="1489" actId="962"/>
          <ac:picMkLst>
            <pc:docMk/>
            <pc:sldMk cId="2827287498" sldId="1935"/>
            <ac:picMk id="18" creationId="{5EE59733-3A7D-2811-73C8-8C9A0B03B07F}"/>
          </ac:picMkLst>
        </pc:picChg>
        <pc:picChg chg="mod">
          <ac:chgData name="Johnson, Kathryn" userId="fc636950-33c7-4c5b-91a9-d3d6a86c01b7" providerId="ADAL" clId="{FAEB0FE9-B839-45D7-8643-DAFFA0F4BA15}" dt="2025-08-22T18:31:02.858" v="1465" actId="962"/>
          <ac:picMkLst>
            <pc:docMk/>
            <pc:sldMk cId="2827287498" sldId="1935"/>
            <ac:picMk id="20" creationId="{E304F1E6-3BAA-BFCB-EF2D-F29EB9F5FD80}"/>
          </ac:picMkLst>
        </pc:picChg>
        <pc:picChg chg="mod">
          <ac:chgData name="Johnson, Kathryn" userId="fc636950-33c7-4c5b-91a9-d3d6a86c01b7" providerId="ADAL" clId="{FAEB0FE9-B839-45D7-8643-DAFFA0F4BA15}" dt="2025-08-22T18:30:43.791" v="1449" actId="962"/>
          <ac:picMkLst>
            <pc:docMk/>
            <pc:sldMk cId="2827287498" sldId="1935"/>
            <ac:picMk id="22" creationId="{A420BB60-7538-3EA1-6295-B531E2A858AD}"/>
          </ac:picMkLst>
        </pc:picChg>
        <pc:picChg chg="mod">
          <ac:chgData name="Johnson, Kathryn" userId="fc636950-33c7-4c5b-91a9-d3d6a86c01b7" providerId="ADAL" clId="{FAEB0FE9-B839-45D7-8643-DAFFA0F4BA15}" dt="2025-08-22T18:29:45.353" v="1239" actId="962"/>
          <ac:picMkLst>
            <pc:docMk/>
            <pc:sldMk cId="2827287498" sldId="1935"/>
            <ac:picMk id="24" creationId="{6E4E1B36-FF6B-1C75-0425-02865C29AE3F}"/>
          </ac:picMkLst>
        </pc:picChg>
      </pc:sldChg>
      <pc:sldChg chg="addSp delSp modSp mod">
        <pc:chgData name="Johnson, Kathryn" userId="fc636950-33c7-4c5b-91a9-d3d6a86c01b7" providerId="ADAL" clId="{FAEB0FE9-B839-45D7-8643-DAFFA0F4BA15}" dt="2025-08-26T14:16:08.631" v="8079" actId="13244"/>
        <pc:sldMkLst>
          <pc:docMk/>
          <pc:sldMk cId="1374623921" sldId="1936"/>
        </pc:sldMkLst>
        <pc:spChg chg="mod">
          <ac:chgData name="Johnson, Kathryn" userId="fc636950-33c7-4c5b-91a9-d3d6a86c01b7" providerId="ADAL" clId="{FAEB0FE9-B839-45D7-8643-DAFFA0F4BA15}" dt="2025-08-26T14:14:26.920" v="7822" actId="962"/>
          <ac:spMkLst>
            <pc:docMk/>
            <pc:sldMk cId="1374623921" sldId="1936"/>
            <ac:spMk id="3" creationId="{963B96C5-6770-A43D-80E0-2B3BDDBEC828}"/>
          </ac:spMkLst>
        </pc:spChg>
        <pc:picChg chg="mod">
          <ac:chgData name="Johnson, Kathryn" userId="fc636950-33c7-4c5b-91a9-d3d6a86c01b7" providerId="ADAL" clId="{FAEB0FE9-B839-45D7-8643-DAFFA0F4BA15}" dt="2025-08-26T14:15:28.292" v="8022" actId="962"/>
          <ac:picMkLst>
            <pc:docMk/>
            <pc:sldMk cId="1374623921" sldId="1936"/>
            <ac:picMk id="4" creationId="{6F431138-D3C5-B67E-252E-51DC39B3B288}"/>
          </ac:picMkLst>
        </pc:picChg>
        <pc:picChg chg="mod">
          <ac:chgData name="Johnson, Kathryn" userId="fc636950-33c7-4c5b-91a9-d3d6a86c01b7" providerId="ADAL" clId="{FAEB0FE9-B839-45D7-8643-DAFFA0F4BA15}" dt="2025-08-26T14:15:33.651" v="8050" actId="962"/>
          <ac:picMkLst>
            <pc:docMk/>
            <pc:sldMk cId="1374623921" sldId="1936"/>
            <ac:picMk id="5" creationId="{CAA606A7-D5FF-4736-DCEB-3349DE935ABA}"/>
          </ac:picMkLst>
        </pc:picChg>
        <pc:picChg chg="mod">
          <ac:chgData name="Johnson, Kathryn" userId="fc636950-33c7-4c5b-91a9-d3d6a86c01b7" providerId="ADAL" clId="{FAEB0FE9-B839-45D7-8643-DAFFA0F4BA15}" dt="2025-08-26T14:15:38.294" v="8078" actId="962"/>
          <ac:picMkLst>
            <pc:docMk/>
            <pc:sldMk cId="1374623921" sldId="1936"/>
            <ac:picMk id="6" creationId="{4D67B3CE-76DC-7A21-E4F5-D0EDE40742C7}"/>
          </ac:picMkLst>
        </pc:picChg>
        <pc:picChg chg="mod ord">
          <ac:chgData name="Johnson, Kathryn" userId="fc636950-33c7-4c5b-91a9-d3d6a86c01b7" providerId="ADAL" clId="{FAEB0FE9-B839-45D7-8643-DAFFA0F4BA15}" dt="2025-08-26T14:16:08.631" v="8079" actId="13244"/>
          <ac:picMkLst>
            <pc:docMk/>
            <pc:sldMk cId="1374623921" sldId="1936"/>
            <ac:picMk id="7" creationId="{26AFCDE7-9670-3A3B-0475-8AA70EBDD0EA}"/>
          </ac:picMkLst>
        </pc:picChg>
        <pc:picChg chg="mod ord">
          <ac:chgData name="Johnson, Kathryn" userId="fc636950-33c7-4c5b-91a9-d3d6a86c01b7" providerId="ADAL" clId="{FAEB0FE9-B839-45D7-8643-DAFFA0F4BA15}" dt="2025-08-26T14:15:22.203" v="7994" actId="962"/>
          <ac:picMkLst>
            <pc:docMk/>
            <pc:sldMk cId="1374623921" sldId="1936"/>
            <ac:picMk id="8" creationId="{96CFF851-22F7-D280-9A2D-D87721AA9BE8}"/>
          </ac:picMkLst>
        </pc:picChg>
        <pc:picChg chg="mod ord">
          <ac:chgData name="Johnson, Kathryn" userId="fc636950-33c7-4c5b-91a9-d3d6a86c01b7" providerId="ADAL" clId="{FAEB0FE9-B839-45D7-8643-DAFFA0F4BA15}" dt="2025-08-26T14:15:08.870" v="7908" actId="962"/>
          <ac:picMkLst>
            <pc:docMk/>
            <pc:sldMk cId="1374623921" sldId="1936"/>
            <ac:picMk id="10" creationId="{DDFF7B59-308C-DA24-AF46-289C02EA1A40}"/>
          </ac:picMkLst>
        </pc:picChg>
      </pc:sldChg>
      <pc:sldChg chg="addSp modSp mod modAnim">
        <pc:chgData name="Johnson, Kathryn" userId="fc636950-33c7-4c5b-91a9-d3d6a86c01b7" providerId="ADAL" clId="{FAEB0FE9-B839-45D7-8643-DAFFA0F4BA15}" dt="2025-08-21T15:42:39.324" v="252" actId="14100"/>
        <pc:sldMkLst>
          <pc:docMk/>
          <pc:sldMk cId="1097141549" sldId="1946"/>
        </pc:sldMkLst>
        <pc:spChg chg="mod">
          <ac:chgData name="Johnson, Kathryn" userId="fc636950-33c7-4c5b-91a9-d3d6a86c01b7" providerId="ADAL" clId="{FAEB0FE9-B839-45D7-8643-DAFFA0F4BA15}" dt="2025-08-21T15:42:10.252" v="131" actId="164"/>
          <ac:spMkLst>
            <pc:docMk/>
            <pc:sldMk cId="1097141549" sldId="1946"/>
            <ac:spMk id="7" creationId="{2D378C1D-F90A-1E9B-855A-A23BA6CB0546}"/>
          </ac:spMkLst>
        </pc:spChg>
        <pc:spChg chg="mod">
          <ac:chgData name="Johnson, Kathryn" userId="fc636950-33c7-4c5b-91a9-d3d6a86c01b7" providerId="ADAL" clId="{FAEB0FE9-B839-45D7-8643-DAFFA0F4BA15}" dt="2025-08-21T15:40:27.364" v="126" actId="962"/>
          <ac:spMkLst>
            <pc:docMk/>
            <pc:sldMk cId="1097141549" sldId="1946"/>
            <ac:spMk id="9" creationId="{58FB2CED-AC05-FE02-6533-BD4D23CA9427}"/>
          </ac:spMkLst>
        </pc:spChg>
        <pc:grpChg chg="add mod">
          <ac:chgData name="Johnson, Kathryn" userId="fc636950-33c7-4c5b-91a9-d3d6a86c01b7" providerId="ADAL" clId="{FAEB0FE9-B839-45D7-8643-DAFFA0F4BA15}" dt="2025-08-21T15:42:39.324" v="252" actId="14100"/>
          <ac:grpSpMkLst>
            <pc:docMk/>
            <pc:sldMk cId="1097141549" sldId="1946"/>
            <ac:grpSpMk id="2" creationId="{DA38EA6D-AFE5-68A9-3540-DCC83C3356E5}"/>
          </ac:grpSpMkLst>
        </pc:grpChg>
        <pc:picChg chg="mod">
          <ac:chgData name="Johnson, Kathryn" userId="fc636950-33c7-4c5b-91a9-d3d6a86c01b7" providerId="ADAL" clId="{FAEB0FE9-B839-45D7-8643-DAFFA0F4BA15}" dt="2025-08-21T15:42:10.252" v="131" actId="164"/>
          <ac:picMkLst>
            <pc:docMk/>
            <pc:sldMk cId="1097141549" sldId="1946"/>
            <ac:picMk id="3" creationId="{9927B3F7-E306-CDAE-C2C1-A52BEF7AA111}"/>
          </ac:picMkLst>
        </pc:picChg>
      </pc:sldChg>
      <pc:sldChg chg="modSp mod">
        <pc:chgData name="Johnson, Kathryn" userId="fc636950-33c7-4c5b-91a9-d3d6a86c01b7" providerId="ADAL" clId="{FAEB0FE9-B839-45D7-8643-DAFFA0F4BA15}" dt="2025-08-21T15:51:49.652" v="538" actId="962"/>
        <pc:sldMkLst>
          <pc:docMk/>
          <pc:sldMk cId="1219460740" sldId="1951"/>
        </pc:sldMkLst>
        <pc:spChg chg="mod">
          <ac:chgData name="Johnson, Kathryn" userId="fc636950-33c7-4c5b-91a9-d3d6a86c01b7" providerId="ADAL" clId="{FAEB0FE9-B839-45D7-8643-DAFFA0F4BA15}" dt="2025-08-21T15:50:22.343" v="268" actId="962"/>
          <ac:spMkLst>
            <pc:docMk/>
            <pc:sldMk cId="1219460740" sldId="1951"/>
            <ac:spMk id="2" creationId="{00000000-0000-0000-0000-000000000000}"/>
          </ac:spMkLst>
        </pc:spChg>
        <pc:spChg chg="mod">
          <ac:chgData name="Johnson, Kathryn" userId="fc636950-33c7-4c5b-91a9-d3d6a86c01b7" providerId="ADAL" clId="{FAEB0FE9-B839-45D7-8643-DAFFA0F4BA15}" dt="2025-08-21T15:50:20.865" v="267" actId="962"/>
          <ac:spMkLst>
            <pc:docMk/>
            <pc:sldMk cId="1219460740" sldId="1951"/>
            <ac:spMk id="7" creationId="{11924B91-7965-4A44-9D61-7C7524088403}"/>
          </ac:spMkLst>
        </pc:spChg>
        <pc:grpChg chg="mod">
          <ac:chgData name="Johnson, Kathryn" userId="fc636950-33c7-4c5b-91a9-d3d6a86c01b7" providerId="ADAL" clId="{FAEB0FE9-B839-45D7-8643-DAFFA0F4BA15}" dt="2025-08-21T15:51:49.652" v="538" actId="962"/>
          <ac:grpSpMkLst>
            <pc:docMk/>
            <pc:sldMk cId="1219460740" sldId="1951"/>
            <ac:grpSpMk id="6" creationId="{C48BF32C-889F-39B9-27C5-E766320B0874}"/>
          </ac:grpSpMkLst>
        </pc:grpChg>
        <pc:picChg chg="mod">
          <ac:chgData name="Johnson, Kathryn" userId="fc636950-33c7-4c5b-91a9-d3d6a86c01b7" providerId="ADAL" clId="{FAEB0FE9-B839-45D7-8643-DAFFA0F4BA15}" dt="2025-08-21T15:50:46.869" v="272" actId="962"/>
          <ac:picMkLst>
            <pc:docMk/>
            <pc:sldMk cId="1219460740" sldId="1951"/>
            <ac:picMk id="4" creationId="{511BE24F-4000-6202-2DBF-09322D6C13DF}"/>
          </ac:picMkLst>
        </pc:picChg>
      </pc:sldChg>
      <pc:sldChg chg="modSp">
        <pc:chgData name="Johnson, Kathryn" userId="fc636950-33c7-4c5b-91a9-d3d6a86c01b7" providerId="ADAL" clId="{FAEB0FE9-B839-45D7-8643-DAFFA0F4BA15}" dt="2025-08-21T20:00:15.957" v="563" actId="962"/>
        <pc:sldMkLst>
          <pc:docMk/>
          <pc:sldMk cId="2574360009" sldId="1953"/>
        </pc:sldMkLst>
        <pc:picChg chg="mod">
          <ac:chgData name="Johnson, Kathryn" userId="fc636950-33c7-4c5b-91a9-d3d6a86c01b7" providerId="ADAL" clId="{FAEB0FE9-B839-45D7-8643-DAFFA0F4BA15}" dt="2025-08-21T20:00:15.957" v="563" actId="962"/>
          <ac:picMkLst>
            <pc:docMk/>
            <pc:sldMk cId="2574360009" sldId="1953"/>
            <ac:picMk id="4" creationId="{232A8F4C-4222-5C96-8AD0-163C53EF5976}"/>
          </ac:picMkLst>
        </pc:picChg>
        <pc:picChg chg="mod">
          <ac:chgData name="Johnson, Kathryn" userId="fc636950-33c7-4c5b-91a9-d3d6a86c01b7" providerId="ADAL" clId="{FAEB0FE9-B839-45D7-8643-DAFFA0F4BA15}" dt="2025-08-21T15:54:15.733" v="557" actId="962"/>
          <ac:picMkLst>
            <pc:docMk/>
            <pc:sldMk cId="2574360009" sldId="1953"/>
            <ac:picMk id="16" creationId="{9E61DE6D-61DE-4D5D-8AE2-4390146FDE0E}"/>
          </ac:picMkLst>
        </pc:picChg>
        <pc:picChg chg="mod">
          <ac:chgData name="Johnson, Kathryn" userId="fc636950-33c7-4c5b-91a9-d3d6a86c01b7" providerId="ADAL" clId="{FAEB0FE9-B839-45D7-8643-DAFFA0F4BA15}" dt="2025-08-21T15:54:12.669" v="556" actId="962"/>
          <ac:picMkLst>
            <pc:docMk/>
            <pc:sldMk cId="2574360009" sldId="1953"/>
            <ac:picMk id="18" creationId="{5158CF46-5AEE-4095-AD0C-C3123AB3686A}"/>
          </ac:picMkLst>
        </pc:picChg>
      </pc:sldChg>
      <pc:sldChg chg="addSp modSp del mod">
        <pc:chgData name="Johnson, Kathryn" userId="fc636950-33c7-4c5b-91a9-d3d6a86c01b7" providerId="ADAL" clId="{FAEB0FE9-B839-45D7-8643-DAFFA0F4BA15}" dt="2025-08-21T15:35:54.437" v="84" actId="47"/>
        <pc:sldMkLst>
          <pc:docMk/>
          <pc:sldMk cId="2627314331" sldId="1954"/>
        </pc:sldMkLst>
      </pc:sldChg>
      <pc:sldChg chg="modSp mod">
        <pc:chgData name="Johnson, Kathryn" userId="fc636950-33c7-4c5b-91a9-d3d6a86c01b7" providerId="ADAL" clId="{FAEB0FE9-B839-45D7-8643-DAFFA0F4BA15}" dt="2025-08-21T15:53:37.230" v="554" actId="962"/>
        <pc:sldMkLst>
          <pc:docMk/>
          <pc:sldMk cId="507879898" sldId="1955"/>
        </pc:sldMkLst>
        <pc:spChg chg="mod">
          <ac:chgData name="Johnson, Kathryn" userId="fc636950-33c7-4c5b-91a9-d3d6a86c01b7" providerId="ADAL" clId="{FAEB0FE9-B839-45D7-8643-DAFFA0F4BA15}" dt="2025-08-21T15:53:04.086" v="549" actId="962"/>
          <ac:spMkLst>
            <pc:docMk/>
            <pc:sldMk cId="507879898" sldId="1955"/>
            <ac:spMk id="3" creationId="{A1045F8B-A4AA-C9E7-C53F-682F4910F5BC}"/>
          </ac:spMkLst>
        </pc:spChg>
        <pc:spChg chg="mod ord">
          <ac:chgData name="Johnson, Kathryn" userId="fc636950-33c7-4c5b-91a9-d3d6a86c01b7" providerId="ADAL" clId="{FAEB0FE9-B839-45D7-8643-DAFFA0F4BA15}" dt="2025-08-21T15:53:37.230" v="554" actId="962"/>
          <ac:spMkLst>
            <pc:docMk/>
            <pc:sldMk cId="507879898" sldId="1955"/>
            <ac:spMk id="8" creationId="{2227F3CD-986C-08EC-44F7-07CCDCE9D3B0}"/>
          </ac:spMkLst>
        </pc:spChg>
        <pc:spChg chg="mod ord">
          <ac:chgData name="Johnson, Kathryn" userId="fc636950-33c7-4c5b-91a9-d3d6a86c01b7" providerId="ADAL" clId="{FAEB0FE9-B839-45D7-8643-DAFFA0F4BA15}" dt="2025-08-21T15:53:11.876" v="551" actId="13244"/>
          <ac:spMkLst>
            <pc:docMk/>
            <pc:sldMk cId="507879898" sldId="1955"/>
            <ac:spMk id="9" creationId="{2A9647DB-69A4-B034-4F5B-59A87AFBA97E}"/>
          </ac:spMkLst>
        </pc:spChg>
        <pc:picChg chg="mod ord">
          <ac:chgData name="Johnson, Kathryn" userId="fc636950-33c7-4c5b-91a9-d3d6a86c01b7" providerId="ADAL" clId="{FAEB0FE9-B839-45D7-8643-DAFFA0F4BA15}" dt="2025-08-21T15:53:19.015" v="553" actId="13244"/>
          <ac:picMkLst>
            <pc:docMk/>
            <pc:sldMk cId="507879898" sldId="1955"/>
            <ac:picMk id="4" creationId="{A61D15A7-44A8-446D-98F9-F892717F1743}"/>
          </ac:picMkLst>
        </pc:picChg>
        <pc:picChg chg="mod ord">
          <ac:chgData name="Johnson, Kathryn" userId="fc636950-33c7-4c5b-91a9-d3d6a86c01b7" providerId="ADAL" clId="{FAEB0FE9-B839-45D7-8643-DAFFA0F4BA15}" dt="2025-08-21T15:53:17.269" v="552" actId="13244"/>
          <ac:picMkLst>
            <pc:docMk/>
            <pc:sldMk cId="507879898" sldId="1955"/>
            <ac:picMk id="6" creationId="{50A91757-8D85-53ED-3601-A5C47FE6F376}"/>
          </ac:picMkLst>
        </pc:picChg>
        <pc:picChg chg="mod">
          <ac:chgData name="Johnson, Kathryn" userId="fc636950-33c7-4c5b-91a9-d3d6a86c01b7" providerId="ADAL" clId="{FAEB0FE9-B839-45D7-8643-DAFFA0F4BA15}" dt="2025-08-21T15:52:54.131" v="546" actId="962"/>
          <ac:picMkLst>
            <pc:docMk/>
            <pc:sldMk cId="507879898" sldId="1955"/>
            <ac:picMk id="7" creationId="{B0E230A2-578C-5F41-A88D-CAEDB14C39F1}"/>
          </ac:picMkLst>
        </pc:picChg>
      </pc:sldChg>
      <pc:sldChg chg="modSp mod">
        <pc:chgData name="Johnson, Kathryn" userId="fc636950-33c7-4c5b-91a9-d3d6a86c01b7" providerId="ADAL" clId="{FAEB0FE9-B839-45D7-8643-DAFFA0F4BA15}" dt="2025-08-25T15:01:27.632" v="7028" actId="962"/>
        <pc:sldMkLst>
          <pc:docMk/>
          <pc:sldMk cId="3499337623" sldId="1960"/>
        </pc:sldMkLst>
        <pc:spChg chg="mod">
          <ac:chgData name="Johnson, Kathryn" userId="fc636950-33c7-4c5b-91a9-d3d6a86c01b7" providerId="ADAL" clId="{FAEB0FE9-B839-45D7-8643-DAFFA0F4BA15}" dt="2025-08-25T15:01:27.632" v="7028" actId="962"/>
          <ac:spMkLst>
            <pc:docMk/>
            <pc:sldMk cId="3499337623" sldId="1960"/>
            <ac:spMk id="3" creationId="{27E8A7A5-AC80-6038-A968-4BDDD662CAF2}"/>
          </ac:spMkLst>
        </pc:spChg>
        <pc:picChg chg="mod">
          <ac:chgData name="Johnson, Kathryn" userId="fc636950-33c7-4c5b-91a9-d3d6a86c01b7" providerId="ADAL" clId="{FAEB0FE9-B839-45D7-8643-DAFFA0F4BA15}" dt="2025-08-25T14:56:10.105" v="6189" actId="962"/>
          <ac:picMkLst>
            <pc:docMk/>
            <pc:sldMk cId="3499337623" sldId="1960"/>
            <ac:picMk id="4" creationId="{232A8F4C-4222-5C96-8AD0-163C53EF5976}"/>
          </ac:picMkLst>
        </pc:picChg>
        <pc:picChg chg="mod">
          <ac:chgData name="Johnson, Kathryn" userId="fc636950-33c7-4c5b-91a9-d3d6a86c01b7" providerId="ADAL" clId="{FAEB0FE9-B839-45D7-8643-DAFFA0F4BA15}" dt="2025-08-25T14:56:34.305" v="6323" actId="962"/>
          <ac:picMkLst>
            <pc:docMk/>
            <pc:sldMk cId="3499337623" sldId="1960"/>
            <ac:picMk id="16" creationId="{9E61DE6D-61DE-4D5D-8AE2-4390146FDE0E}"/>
          </ac:picMkLst>
        </pc:picChg>
        <pc:picChg chg="mod">
          <ac:chgData name="Johnson, Kathryn" userId="fc636950-33c7-4c5b-91a9-d3d6a86c01b7" providerId="ADAL" clId="{FAEB0FE9-B839-45D7-8643-DAFFA0F4BA15}" dt="2025-08-25T14:57:34.861" v="6706" actId="962"/>
          <ac:picMkLst>
            <pc:docMk/>
            <pc:sldMk cId="3499337623" sldId="1960"/>
            <ac:picMk id="18" creationId="{5158CF46-5AEE-4095-AD0C-C3123AB3686A}"/>
          </ac:picMkLst>
        </pc:picChg>
      </pc:sldChg>
      <pc:sldChg chg="modSp mod">
        <pc:chgData name="Johnson, Kathryn" userId="fc636950-33c7-4c5b-91a9-d3d6a86c01b7" providerId="ADAL" clId="{FAEB0FE9-B839-45D7-8643-DAFFA0F4BA15}" dt="2025-08-25T14:52:00.867" v="6158" actId="962"/>
        <pc:sldMkLst>
          <pc:docMk/>
          <pc:sldMk cId="3158490922" sldId="1964"/>
        </pc:sldMkLst>
        <pc:spChg chg="mod">
          <ac:chgData name="Johnson, Kathryn" userId="fc636950-33c7-4c5b-91a9-d3d6a86c01b7" providerId="ADAL" clId="{FAEB0FE9-B839-45D7-8643-DAFFA0F4BA15}" dt="2025-08-25T14:51:38.239" v="6099" actId="962"/>
          <ac:spMkLst>
            <pc:docMk/>
            <pc:sldMk cId="3158490922" sldId="1964"/>
            <ac:spMk id="3" creationId="{668ED711-73CF-0EA3-4406-E0DD01A02E4B}"/>
          </ac:spMkLst>
        </pc:spChg>
        <pc:spChg chg="mod">
          <ac:chgData name="Johnson, Kathryn" userId="fc636950-33c7-4c5b-91a9-d3d6a86c01b7" providerId="ADAL" clId="{FAEB0FE9-B839-45D7-8643-DAFFA0F4BA15}" dt="2025-08-25T14:51:35.796" v="6098" actId="962"/>
          <ac:spMkLst>
            <pc:docMk/>
            <pc:sldMk cId="3158490922" sldId="1964"/>
            <ac:spMk id="4" creationId="{2B94B341-178C-4D11-3915-878AC162EEB0}"/>
          </ac:spMkLst>
        </pc:spChg>
        <pc:picChg chg="mod">
          <ac:chgData name="Johnson, Kathryn" userId="fc636950-33c7-4c5b-91a9-d3d6a86c01b7" providerId="ADAL" clId="{FAEB0FE9-B839-45D7-8643-DAFFA0F4BA15}" dt="2025-08-25T14:52:00.867" v="6158" actId="962"/>
          <ac:picMkLst>
            <pc:docMk/>
            <pc:sldMk cId="3158490922" sldId="1964"/>
            <ac:picMk id="2" creationId="{D3706D98-126F-184E-4A6F-605871102C58}"/>
          </ac:picMkLst>
        </pc:picChg>
      </pc:sldChg>
      <pc:sldChg chg="modSp mod">
        <pc:chgData name="Johnson, Kathryn" userId="fc636950-33c7-4c5b-91a9-d3d6a86c01b7" providerId="ADAL" clId="{FAEB0FE9-B839-45D7-8643-DAFFA0F4BA15}" dt="2025-08-25T14:44:07.749" v="6026" actId="962"/>
        <pc:sldMkLst>
          <pc:docMk/>
          <pc:sldMk cId="868656852" sldId="1979"/>
        </pc:sldMkLst>
        <pc:spChg chg="mod">
          <ac:chgData name="Johnson, Kathryn" userId="fc636950-33c7-4c5b-91a9-d3d6a86c01b7" providerId="ADAL" clId="{FAEB0FE9-B839-45D7-8643-DAFFA0F4BA15}" dt="2025-08-25T14:42:54.404" v="5914" actId="962"/>
          <ac:spMkLst>
            <pc:docMk/>
            <pc:sldMk cId="868656852" sldId="1979"/>
            <ac:spMk id="4" creationId="{AA099617-3309-F8B7-362E-9FC59DF7B4CC}"/>
          </ac:spMkLst>
        </pc:spChg>
        <pc:spChg chg="mod">
          <ac:chgData name="Johnson, Kathryn" userId="fc636950-33c7-4c5b-91a9-d3d6a86c01b7" providerId="ADAL" clId="{FAEB0FE9-B839-45D7-8643-DAFFA0F4BA15}" dt="2025-08-25T14:43:00.931" v="5917" actId="962"/>
          <ac:spMkLst>
            <pc:docMk/>
            <pc:sldMk cId="868656852" sldId="1979"/>
            <ac:spMk id="6" creationId="{4C5F8F26-548A-595D-26DE-2AD94428DE37}"/>
          </ac:spMkLst>
        </pc:spChg>
        <pc:spChg chg="mod">
          <ac:chgData name="Johnson, Kathryn" userId="fc636950-33c7-4c5b-91a9-d3d6a86c01b7" providerId="ADAL" clId="{FAEB0FE9-B839-45D7-8643-DAFFA0F4BA15}" dt="2025-08-25T14:43:01.539" v="5918" actId="962"/>
          <ac:spMkLst>
            <pc:docMk/>
            <pc:sldMk cId="868656852" sldId="1979"/>
            <ac:spMk id="7" creationId="{0155373F-6CBE-62A6-03C9-A6E3B1069359}"/>
          </ac:spMkLst>
        </pc:spChg>
        <pc:spChg chg="mod ord">
          <ac:chgData name="Johnson, Kathryn" userId="fc636950-33c7-4c5b-91a9-d3d6a86c01b7" providerId="ADAL" clId="{FAEB0FE9-B839-45D7-8643-DAFFA0F4BA15}" dt="2025-08-25T14:42:59.579" v="5916" actId="962"/>
          <ac:spMkLst>
            <pc:docMk/>
            <pc:sldMk cId="868656852" sldId="1979"/>
            <ac:spMk id="8" creationId="{C0BC7D26-3AB7-D5EE-E97E-EEFE943BDDE0}"/>
          </ac:spMkLst>
        </pc:spChg>
        <pc:spChg chg="mod">
          <ac:chgData name="Johnson, Kathryn" userId="fc636950-33c7-4c5b-91a9-d3d6a86c01b7" providerId="ADAL" clId="{FAEB0FE9-B839-45D7-8643-DAFFA0F4BA15}" dt="2025-08-25T14:42:17.672" v="5906" actId="962"/>
          <ac:spMkLst>
            <pc:docMk/>
            <pc:sldMk cId="868656852" sldId="1979"/>
            <ac:spMk id="9" creationId="{00000000-0000-0000-0000-000000000000}"/>
          </ac:spMkLst>
        </pc:spChg>
        <pc:spChg chg="mod ord">
          <ac:chgData name="Johnson, Kathryn" userId="fc636950-33c7-4c5b-91a9-d3d6a86c01b7" providerId="ADAL" clId="{FAEB0FE9-B839-45D7-8643-DAFFA0F4BA15}" dt="2025-08-25T14:42:38.431" v="5910" actId="13244"/>
          <ac:spMkLst>
            <pc:docMk/>
            <pc:sldMk cId="868656852" sldId="1979"/>
            <ac:spMk id="10" creationId="{7EAD3A61-4D95-224A-D8DC-B7BA6F938F74}"/>
          </ac:spMkLst>
        </pc:spChg>
        <pc:grpChg chg="mod">
          <ac:chgData name="Johnson, Kathryn" userId="fc636950-33c7-4c5b-91a9-d3d6a86c01b7" providerId="ADAL" clId="{FAEB0FE9-B839-45D7-8643-DAFFA0F4BA15}" dt="2025-08-25T14:44:07.749" v="6026" actId="962"/>
          <ac:grpSpMkLst>
            <pc:docMk/>
            <pc:sldMk cId="868656852" sldId="1979"/>
            <ac:grpSpMk id="2" creationId="{CA06E9AB-F9F3-8546-8813-FB2D2F1A59BA}"/>
          </ac:grpSpMkLst>
        </pc:grpChg>
        <pc:picChg chg="mod">
          <ac:chgData name="Johnson, Kathryn" userId="fc636950-33c7-4c5b-91a9-d3d6a86c01b7" providerId="ADAL" clId="{FAEB0FE9-B839-45D7-8643-DAFFA0F4BA15}" dt="2025-08-25T14:42:48.993" v="5913" actId="962"/>
          <ac:picMkLst>
            <pc:docMk/>
            <pc:sldMk cId="868656852" sldId="1979"/>
            <ac:picMk id="3" creationId="{C1501776-9784-DB20-53F2-D0C5463B1C79}"/>
          </ac:picMkLst>
        </pc:picChg>
        <pc:picChg chg="mod">
          <ac:chgData name="Johnson, Kathryn" userId="fc636950-33c7-4c5b-91a9-d3d6a86c01b7" providerId="ADAL" clId="{FAEB0FE9-B839-45D7-8643-DAFFA0F4BA15}" dt="2025-08-25T14:43:32.850" v="6008" actId="962"/>
          <ac:picMkLst>
            <pc:docMk/>
            <pc:sldMk cId="868656852" sldId="1979"/>
            <ac:picMk id="5" creationId="{74652839-2D62-E042-A811-9870CB07A1E7}"/>
          </ac:picMkLst>
        </pc:picChg>
        <pc:picChg chg="mod">
          <ac:chgData name="Johnson, Kathryn" userId="fc636950-33c7-4c5b-91a9-d3d6a86c01b7" providerId="ADAL" clId="{FAEB0FE9-B839-45D7-8643-DAFFA0F4BA15}" dt="2025-08-25T14:43:37.128" v="6010" actId="962"/>
          <ac:picMkLst>
            <pc:docMk/>
            <pc:sldMk cId="868656852" sldId="1979"/>
            <ac:picMk id="11" creationId="{00000000-0000-0000-0000-000000000000}"/>
          </ac:picMkLst>
        </pc:picChg>
        <pc:picChg chg="mod">
          <ac:chgData name="Johnson, Kathryn" userId="fc636950-33c7-4c5b-91a9-d3d6a86c01b7" providerId="ADAL" clId="{FAEB0FE9-B839-45D7-8643-DAFFA0F4BA15}" dt="2025-08-25T14:43:39.037" v="6012" actId="962"/>
          <ac:picMkLst>
            <pc:docMk/>
            <pc:sldMk cId="868656852" sldId="1979"/>
            <ac:picMk id="12" creationId="{00000000-0000-0000-0000-000000000000}"/>
          </ac:picMkLst>
        </pc:picChg>
      </pc:sldChg>
      <pc:sldChg chg="modSp mod">
        <pc:chgData name="Johnson, Kathryn" userId="fc636950-33c7-4c5b-91a9-d3d6a86c01b7" providerId="ADAL" clId="{FAEB0FE9-B839-45D7-8643-DAFFA0F4BA15}" dt="2025-08-26T14:33:59.099" v="8649" actId="962"/>
        <pc:sldMkLst>
          <pc:docMk/>
          <pc:sldMk cId="2123737182" sldId="1989"/>
        </pc:sldMkLst>
        <pc:picChg chg="mod">
          <ac:chgData name="Johnson, Kathryn" userId="fc636950-33c7-4c5b-91a9-d3d6a86c01b7" providerId="ADAL" clId="{FAEB0FE9-B839-45D7-8643-DAFFA0F4BA15}" dt="2025-08-26T14:33:59.099" v="8649" actId="962"/>
          <ac:picMkLst>
            <pc:docMk/>
            <pc:sldMk cId="2123737182" sldId="1989"/>
            <ac:picMk id="5" creationId="{3FCC2BEA-81DA-C5AE-5109-3A546B810D55}"/>
          </ac:picMkLst>
        </pc:picChg>
        <pc:picChg chg="mod modVis">
          <ac:chgData name="Johnson, Kathryn" userId="fc636950-33c7-4c5b-91a9-d3d6a86c01b7" providerId="ADAL" clId="{FAEB0FE9-B839-45D7-8643-DAFFA0F4BA15}" dt="2025-08-26T14:33:50.751" v="8648" actId="1076"/>
          <ac:picMkLst>
            <pc:docMk/>
            <pc:sldMk cId="2123737182" sldId="1989"/>
            <ac:picMk id="8" creationId="{63119A57-CE0D-F464-E51B-8ABF7BF60BB2}"/>
          </ac:picMkLst>
        </pc:picChg>
        <pc:picChg chg="mod modVis">
          <ac:chgData name="Johnson, Kathryn" userId="fc636950-33c7-4c5b-91a9-d3d6a86c01b7" providerId="ADAL" clId="{FAEB0FE9-B839-45D7-8643-DAFFA0F4BA15}" dt="2025-08-26T14:33:45.466" v="8647" actId="962"/>
          <ac:picMkLst>
            <pc:docMk/>
            <pc:sldMk cId="2123737182" sldId="1989"/>
            <ac:picMk id="10" creationId="{03D5B7C1-1EE9-2F35-B3B4-FE00C07D0385}"/>
          </ac:picMkLst>
        </pc:picChg>
        <pc:picChg chg="mod modVis">
          <ac:chgData name="Johnson, Kathryn" userId="fc636950-33c7-4c5b-91a9-d3d6a86c01b7" providerId="ADAL" clId="{FAEB0FE9-B839-45D7-8643-DAFFA0F4BA15}" dt="2025-08-26T14:32:20.277" v="8502" actId="962"/>
          <ac:picMkLst>
            <pc:docMk/>
            <pc:sldMk cId="2123737182" sldId="1989"/>
            <ac:picMk id="12" creationId="{A91EA74F-46C1-74AF-317F-F1DE5F6CFF1F}"/>
          </ac:picMkLst>
        </pc:picChg>
        <pc:picChg chg="mod">
          <ac:chgData name="Johnson, Kathryn" userId="fc636950-33c7-4c5b-91a9-d3d6a86c01b7" providerId="ADAL" clId="{FAEB0FE9-B839-45D7-8643-DAFFA0F4BA15}" dt="2025-08-26T14:31:47.936" v="8436" actId="1076"/>
          <ac:picMkLst>
            <pc:docMk/>
            <pc:sldMk cId="2123737182" sldId="1989"/>
            <ac:picMk id="14" creationId="{A2975193-920D-40FE-7B6F-45E87A603959}"/>
          </ac:picMkLst>
        </pc:picChg>
      </pc:sldChg>
      <pc:sldChg chg="delSp modSp mod delAnim">
        <pc:chgData name="Johnson, Kathryn" userId="fc636950-33c7-4c5b-91a9-d3d6a86c01b7" providerId="ADAL" clId="{FAEB0FE9-B839-45D7-8643-DAFFA0F4BA15}" dt="2025-08-25T14:31:43.122" v="5774" actId="13244"/>
        <pc:sldMkLst>
          <pc:docMk/>
          <pc:sldMk cId="3520586221" sldId="1990"/>
        </pc:sldMkLst>
        <pc:spChg chg="mod ord">
          <ac:chgData name="Johnson, Kathryn" userId="fc636950-33c7-4c5b-91a9-d3d6a86c01b7" providerId="ADAL" clId="{FAEB0FE9-B839-45D7-8643-DAFFA0F4BA15}" dt="2025-08-25T14:31:41.466" v="5773" actId="13244"/>
          <ac:spMkLst>
            <pc:docMk/>
            <pc:sldMk cId="3520586221" sldId="1990"/>
            <ac:spMk id="5" creationId="{BBFD500C-E699-6493-EFC3-A9FD3652F976}"/>
          </ac:spMkLst>
        </pc:spChg>
        <pc:graphicFrameChg chg="mod">
          <ac:chgData name="Johnson, Kathryn" userId="fc636950-33c7-4c5b-91a9-d3d6a86c01b7" providerId="ADAL" clId="{FAEB0FE9-B839-45D7-8643-DAFFA0F4BA15}" dt="2025-08-25T14:31:33.706" v="5771" actId="962"/>
          <ac:graphicFrameMkLst>
            <pc:docMk/>
            <pc:sldMk cId="3520586221" sldId="1990"/>
            <ac:graphicFrameMk id="9" creationId="{E05A0B8A-DF43-FCBB-7CFA-D36915F027F2}"/>
          </ac:graphicFrameMkLst>
        </pc:graphicFrameChg>
        <pc:picChg chg="mod">
          <ac:chgData name="Johnson, Kathryn" userId="fc636950-33c7-4c5b-91a9-d3d6a86c01b7" providerId="ADAL" clId="{FAEB0FE9-B839-45D7-8643-DAFFA0F4BA15}" dt="2025-08-25T14:31:37.619" v="5772" actId="962"/>
          <ac:picMkLst>
            <pc:docMk/>
            <pc:sldMk cId="3520586221" sldId="1990"/>
            <ac:picMk id="15" creationId="{B9B3F76F-31E7-E5A8-49F7-C1A5F7A1A7AB}"/>
          </ac:picMkLst>
        </pc:picChg>
        <pc:picChg chg="mod ord">
          <ac:chgData name="Johnson, Kathryn" userId="fc636950-33c7-4c5b-91a9-d3d6a86c01b7" providerId="ADAL" clId="{FAEB0FE9-B839-45D7-8643-DAFFA0F4BA15}" dt="2025-08-25T14:31:43.122" v="5774" actId="13244"/>
          <ac:picMkLst>
            <pc:docMk/>
            <pc:sldMk cId="3520586221" sldId="1990"/>
            <ac:picMk id="2095" creationId="{00000000-0000-0000-0000-000000000000}"/>
          </ac:picMkLst>
        </pc:picChg>
      </pc:sldChg>
      <pc:sldChg chg="modSp">
        <pc:chgData name="Johnson, Kathryn" userId="fc636950-33c7-4c5b-91a9-d3d6a86c01b7" providerId="ADAL" clId="{FAEB0FE9-B839-45D7-8643-DAFFA0F4BA15}" dt="2025-08-21T15:49:08.727" v="266" actId="962"/>
        <pc:sldMkLst>
          <pc:docMk/>
          <pc:sldMk cId="3340887304" sldId="1993"/>
        </pc:sldMkLst>
        <pc:spChg chg="mod">
          <ac:chgData name="Johnson, Kathryn" userId="fc636950-33c7-4c5b-91a9-d3d6a86c01b7" providerId="ADAL" clId="{FAEB0FE9-B839-45D7-8643-DAFFA0F4BA15}" dt="2025-08-21T15:48:56.332" v="262" actId="962"/>
          <ac:spMkLst>
            <pc:docMk/>
            <pc:sldMk cId="3340887304" sldId="1993"/>
            <ac:spMk id="8" creationId="{4165BF09-25CE-D72B-2DC4-9ABFB43D4DD5}"/>
          </ac:spMkLst>
        </pc:spChg>
        <pc:picChg chg="mod">
          <ac:chgData name="Johnson, Kathryn" userId="fc636950-33c7-4c5b-91a9-d3d6a86c01b7" providerId="ADAL" clId="{FAEB0FE9-B839-45D7-8643-DAFFA0F4BA15}" dt="2025-08-21T15:49:08.727" v="266" actId="962"/>
          <ac:picMkLst>
            <pc:docMk/>
            <pc:sldMk cId="3340887304" sldId="1993"/>
            <ac:picMk id="5" creationId="{A58EC6F7-9C84-0937-3857-DF1C44DC45C0}"/>
          </ac:picMkLst>
        </pc:picChg>
        <pc:picChg chg="mod">
          <ac:chgData name="Johnson, Kathryn" userId="fc636950-33c7-4c5b-91a9-d3d6a86c01b7" providerId="ADAL" clId="{FAEB0FE9-B839-45D7-8643-DAFFA0F4BA15}" dt="2025-08-21T15:49:04.468" v="265" actId="962"/>
          <ac:picMkLst>
            <pc:docMk/>
            <pc:sldMk cId="3340887304" sldId="1993"/>
            <ac:picMk id="7" creationId="{D4F0225B-2D7C-741A-4D38-ACAA63B102ED}"/>
          </ac:picMkLst>
        </pc:picChg>
      </pc:sldChg>
      <pc:sldChg chg="addSp delSp modSp add mod">
        <pc:chgData name="Johnson, Kathryn" userId="fc636950-33c7-4c5b-91a9-d3d6a86c01b7" providerId="ADAL" clId="{FAEB0FE9-B839-45D7-8643-DAFFA0F4BA15}" dt="2025-08-25T15:04:12.999" v="7052" actId="14100"/>
        <pc:sldMkLst>
          <pc:docMk/>
          <pc:sldMk cId="1179565250" sldId="1995"/>
        </pc:sldMkLst>
        <pc:picChg chg="add mod ord">
          <ac:chgData name="Johnson, Kathryn" userId="fc636950-33c7-4c5b-91a9-d3d6a86c01b7" providerId="ADAL" clId="{FAEB0FE9-B839-45D7-8643-DAFFA0F4BA15}" dt="2025-08-25T15:03:45.121" v="7048" actId="962"/>
          <ac:picMkLst>
            <pc:docMk/>
            <pc:sldMk cId="1179565250" sldId="1995"/>
            <ac:picMk id="2" creationId="{4B42239E-3765-9E25-CE91-A2E5ED20956D}"/>
          </ac:picMkLst>
        </pc:picChg>
      </pc:sldChg>
      <pc:sldChg chg="modSp">
        <pc:chgData name="Johnson, Kathryn" userId="fc636950-33c7-4c5b-91a9-d3d6a86c01b7" providerId="ADAL" clId="{FAEB0FE9-B839-45D7-8643-DAFFA0F4BA15}" dt="2025-08-21T15:43:39.385" v="254" actId="962"/>
        <pc:sldMkLst>
          <pc:docMk/>
          <pc:sldMk cId="2334413226" sldId="1996"/>
        </pc:sldMkLst>
        <pc:spChg chg="mod">
          <ac:chgData name="Johnson, Kathryn" userId="fc636950-33c7-4c5b-91a9-d3d6a86c01b7" providerId="ADAL" clId="{FAEB0FE9-B839-45D7-8643-DAFFA0F4BA15}" dt="2025-08-21T15:43:39.385" v="254" actId="962"/>
          <ac:spMkLst>
            <pc:docMk/>
            <pc:sldMk cId="2334413226" sldId="1996"/>
            <ac:spMk id="2" creationId="{F068B8C2-77F7-0078-5279-C2E5A1F63202}"/>
          </ac:spMkLst>
        </pc:spChg>
        <pc:picChg chg="mod">
          <ac:chgData name="Johnson, Kathryn" userId="fc636950-33c7-4c5b-91a9-d3d6a86c01b7" providerId="ADAL" clId="{FAEB0FE9-B839-45D7-8643-DAFFA0F4BA15}" dt="2025-08-21T15:43:37.167" v="253" actId="962"/>
          <ac:picMkLst>
            <pc:docMk/>
            <pc:sldMk cId="2334413226" sldId="1996"/>
            <ac:picMk id="4" creationId="{6AF6E88D-BCE3-D537-50D5-F0EB34749760}"/>
          </ac:picMkLst>
        </pc:picChg>
      </pc:sldChg>
      <pc:sldChg chg="addSp delSp modSp mod">
        <pc:chgData name="Johnson, Kathryn" userId="fc636950-33c7-4c5b-91a9-d3d6a86c01b7" providerId="ADAL" clId="{FAEB0FE9-B839-45D7-8643-DAFFA0F4BA15}" dt="2025-08-25T15:18:46.212" v="7663"/>
        <pc:sldMkLst>
          <pc:docMk/>
          <pc:sldMk cId="618478740" sldId="2176"/>
        </pc:sldMkLst>
      </pc:sldChg>
      <pc:sldChg chg="addSp delSp modSp mod">
        <pc:chgData name="Johnson, Kathryn" userId="fc636950-33c7-4c5b-91a9-d3d6a86c01b7" providerId="ADAL" clId="{FAEB0FE9-B839-45D7-8643-DAFFA0F4BA15}" dt="2025-08-21T15:47:39.219" v="261" actId="962"/>
        <pc:sldMkLst>
          <pc:docMk/>
          <pc:sldMk cId="3304428735" sldId="2299"/>
        </pc:sldMkLst>
        <pc:spChg chg="add mod ord">
          <ac:chgData name="Johnson, Kathryn" userId="fc636950-33c7-4c5b-91a9-d3d6a86c01b7" providerId="ADAL" clId="{FAEB0FE9-B839-45D7-8643-DAFFA0F4BA15}" dt="2025-08-21T15:47:39.219" v="261" actId="962"/>
          <ac:spMkLst>
            <pc:docMk/>
            <pc:sldMk cId="3304428735" sldId="2299"/>
            <ac:spMk id="4" creationId="{D57BB5E7-AA39-1AD7-58EE-6D8D94F038FF}"/>
          </ac:spMkLst>
        </pc:spChg>
        <pc:picChg chg="mod">
          <ac:chgData name="Johnson, Kathryn" userId="fc636950-33c7-4c5b-91a9-d3d6a86c01b7" providerId="ADAL" clId="{FAEB0FE9-B839-45D7-8643-DAFFA0F4BA15}" dt="2025-08-21T15:43:48.834" v="255" actId="962"/>
          <ac:picMkLst>
            <pc:docMk/>
            <pc:sldMk cId="3304428735" sldId="2299"/>
            <ac:picMk id="3" creationId="{19E716E8-049E-E013-5D1F-FDFA1CD340FA}"/>
          </ac:picMkLst>
        </pc:picChg>
      </pc:sldChg>
      <pc:sldChg chg="del">
        <pc:chgData name="Johnson, Kathryn" userId="fc636950-33c7-4c5b-91a9-d3d6a86c01b7" providerId="ADAL" clId="{FAEB0FE9-B839-45D7-8643-DAFFA0F4BA15}" dt="2025-08-25T14:55:28.518" v="6183" actId="47"/>
        <pc:sldMkLst>
          <pc:docMk/>
          <pc:sldMk cId="1213610760" sldId="2301"/>
        </pc:sldMkLst>
      </pc:sldChg>
      <pc:sldChg chg="delSp modSp del mod">
        <pc:chgData name="Johnson, Kathryn" userId="fc636950-33c7-4c5b-91a9-d3d6a86c01b7" providerId="ADAL" clId="{FAEB0FE9-B839-45D7-8643-DAFFA0F4BA15}" dt="2025-08-25T15:04:17.073" v="7053" actId="47"/>
        <pc:sldMkLst>
          <pc:docMk/>
          <pc:sldMk cId="871818636" sldId="2302"/>
        </pc:sldMkLst>
      </pc:sldChg>
      <pc:sldChg chg="modSp mod">
        <pc:chgData name="Johnson, Kathryn" userId="fc636950-33c7-4c5b-91a9-d3d6a86c01b7" providerId="ADAL" clId="{FAEB0FE9-B839-45D7-8643-DAFFA0F4BA15}" dt="2025-08-25T15:04:42.729" v="7056" actId="962"/>
        <pc:sldMkLst>
          <pc:docMk/>
          <pc:sldMk cId="1477990811" sldId="2311"/>
        </pc:sldMkLst>
        <pc:spChg chg="mod">
          <ac:chgData name="Johnson, Kathryn" userId="fc636950-33c7-4c5b-91a9-d3d6a86c01b7" providerId="ADAL" clId="{FAEB0FE9-B839-45D7-8643-DAFFA0F4BA15}" dt="2025-08-25T15:04:37.125" v="7054" actId="962"/>
          <ac:spMkLst>
            <pc:docMk/>
            <pc:sldMk cId="1477990811" sldId="2311"/>
            <ac:spMk id="2" creationId="{57BCB212-66F0-4C3B-B653-2843DDCD3BEE}"/>
          </ac:spMkLst>
        </pc:spChg>
        <pc:spChg chg="mod">
          <ac:chgData name="Johnson, Kathryn" userId="fc636950-33c7-4c5b-91a9-d3d6a86c01b7" providerId="ADAL" clId="{FAEB0FE9-B839-45D7-8643-DAFFA0F4BA15}" dt="2025-08-25T15:04:38.576" v="7055" actId="962"/>
          <ac:spMkLst>
            <pc:docMk/>
            <pc:sldMk cId="1477990811" sldId="2311"/>
            <ac:spMk id="3" creationId="{5A566965-2075-4DCB-AE1F-BE391667D1F1}"/>
          </ac:spMkLst>
        </pc:spChg>
        <pc:spChg chg="mod">
          <ac:chgData name="Johnson, Kathryn" userId="fc636950-33c7-4c5b-91a9-d3d6a86c01b7" providerId="ADAL" clId="{FAEB0FE9-B839-45D7-8643-DAFFA0F4BA15}" dt="2025-08-21T15:11:53.698" v="4" actId="962"/>
          <ac:spMkLst>
            <pc:docMk/>
            <pc:sldMk cId="1477990811" sldId="2311"/>
            <ac:spMk id="6" creationId="{29E226DD-3925-47DC-DDAD-91CF3CE958A6}"/>
          </ac:spMkLst>
        </pc:spChg>
        <pc:picChg chg="mod">
          <ac:chgData name="Johnson, Kathryn" userId="fc636950-33c7-4c5b-91a9-d3d6a86c01b7" providerId="ADAL" clId="{FAEB0FE9-B839-45D7-8643-DAFFA0F4BA15}" dt="2025-08-25T15:04:42.729" v="7056" actId="962"/>
          <ac:picMkLst>
            <pc:docMk/>
            <pc:sldMk cId="1477990811" sldId="2311"/>
            <ac:picMk id="7" creationId="{D18DAA0A-7073-906C-1C3C-33DD70598626}"/>
          </ac:picMkLst>
        </pc:picChg>
      </pc:sldChg>
      <pc:sldChg chg="modSp">
        <pc:chgData name="Johnson, Kathryn" userId="fc636950-33c7-4c5b-91a9-d3d6a86c01b7" providerId="ADAL" clId="{FAEB0FE9-B839-45D7-8643-DAFFA0F4BA15}" dt="2025-08-25T14:46:46.811" v="6035" actId="962"/>
        <pc:sldMkLst>
          <pc:docMk/>
          <pc:sldMk cId="3281469308" sldId="2322"/>
        </pc:sldMkLst>
        <pc:spChg chg="mod">
          <ac:chgData name="Johnson, Kathryn" userId="fc636950-33c7-4c5b-91a9-d3d6a86c01b7" providerId="ADAL" clId="{FAEB0FE9-B839-45D7-8643-DAFFA0F4BA15}" dt="2025-08-25T14:46:46.811" v="6035" actId="962"/>
          <ac:spMkLst>
            <pc:docMk/>
            <pc:sldMk cId="3281469308" sldId="2322"/>
            <ac:spMk id="16" creationId="{0C10B858-8A28-BCA0-2EDE-9C5B2032FFF3}"/>
          </ac:spMkLst>
        </pc:spChg>
        <pc:picChg chg="mod">
          <ac:chgData name="Johnson, Kathryn" userId="fc636950-33c7-4c5b-91a9-d3d6a86c01b7" providerId="ADAL" clId="{FAEB0FE9-B839-45D7-8643-DAFFA0F4BA15}" dt="2025-08-25T14:46:40.537" v="6033" actId="962"/>
          <ac:picMkLst>
            <pc:docMk/>
            <pc:sldMk cId="3281469308" sldId="2322"/>
            <ac:picMk id="7" creationId="{694255B0-805C-FE7F-4432-62B97C3B2C1A}"/>
          </ac:picMkLst>
        </pc:picChg>
        <pc:picChg chg="mod">
          <ac:chgData name="Johnson, Kathryn" userId="fc636950-33c7-4c5b-91a9-d3d6a86c01b7" providerId="ADAL" clId="{FAEB0FE9-B839-45D7-8643-DAFFA0F4BA15}" dt="2025-08-25T14:46:44.157" v="6034" actId="962"/>
          <ac:picMkLst>
            <pc:docMk/>
            <pc:sldMk cId="3281469308" sldId="2322"/>
            <ac:picMk id="14" creationId="{B6CDF715-036E-4240-215C-C6DF8CBF7F7E}"/>
          </ac:picMkLst>
        </pc:picChg>
      </pc:sldChg>
      <pc:sldChg chg="modSp">
        <pc:chgData name="Johnson, Kathryn" userId="fc636950-33c7-4c5b-91a9-d3d6a86c01b7" providerId="ADAL" clId="{FAEB0FE9-B839-45D7-8643-DAFFA0F4BA15}" dt="2025-08-26T14:17:22.240" v="8082" actId="13244"/>
        <pc:sldMkLst>
          <pc:docMk/>
          <pc:sldMk cId="3655489259" sldId="2333"/>
        </pc:sldMkLst>
        <pc:spChg chg="mod">
          <ac:chgData name="Johnson, Kathryn" userId="fc636950-33c7-4c5b-91a9-d3d6a86c01b7" providerId="ADAL" clId="{FAEB0FE9-B839-45D7-8643-DAFFA0F4BA15}" dt="2025-08-26T14:17:22.240" v="8082" actId="13244"/>
          <ac:spMkLst>
            <pc:docMk/>
            <pc:sldMk cId="3655489259" sldId="2333"/>
            <ac:spMk id="7" creationId="{80152DF5-9257-1F49-910B-D3739F5653E1}"/>
          </ac:spMkLst>
        </pc:spChg>
      </pc:sldChg>
      <pc:sldChg chg="modSp">
        <pc:chgData name="Johnson, Kathryn" userId="fc636950-33c7-4c5b-91a9-d3d6a86c01b7" providerId="ADAL" clId="{FAEB0FE9-B839-45D7-8643-DAFFA0F4BA15}" dt="2025-08-26T14:17:26.183" v="8083" actId="13244"/>
        <pc:sldMkLst>
          <pc:docMk/>
          <pc:sldMk cId="1619802170" sldId="2334"/>
        </pc:sldMkLst>
        <pc:spChg chg="mod">
          <ac:chgData name="Johnson, Kathryn" userId="fc636950-33c7-4c5b-91a9-d3d6a86c01b7" providerId="ADAL" clId="{FAEB0FE9-B839-45D7-8643-DAFFA0F4BA15}" dt="2025-08-26T14:17:26.183" v="8083" actId="13244"/>
          <ac:spMkLst>
            <pc:docMk/>
            <pc:sldMk cId="1619802170" sldId="2334"/>
            <ac:spMk id="7" creationId="{6B14B590-B107-CE43-9D40-CF1F2FCFF361}"/>
          </ac:spMkLst>
        </pc:spChg>
      </pc:sldChg>
      <pc:sldChg chg="addSp modSp mod">
        <pc:chgData name="Johnson, Kathryn" userId="fc636950-33c7-4c5b-91a9-d3d6a86c01b7" providerId="ADAL" clId="{FAEB0FE9-B839-45D7-8643-DAFFA0F4BA15}" dt="2025-08-25T14:59:56.913" v="7027" actId="962"/>
        <pc:sldMkLst>
          <pc:docMk/>
          <pc:sldMk cId="3829336100" sldId="2337"/>
        </pc:sldMkLst>
        <pc:spChg chg="mod">
          <ac:chgData name="Johnson, Kathryn" userId="fc636950-33c7-4c5b-91a9-d3d6a86c01b7" providerId="ADAL" clId="{FAEB0FE9-B839-45D7-8643-DAFFA0F4BA15}" dt="2025-08-25T14:59:56.913" v="7027" actId="962"/>
          <ac:spMkLst>
            <pc:docMk/>
            <pc:sldMk cId="3829336100" sldId="2337"/>
            <ac:spMk id="2" creationId="{3EE4379A-1C60-D0CA-DD1F-1A3902A8DF9A}"/>
          </ac:spMkLst>
        </pc:spChg>
        <pc:spChg chg="mod">
          <ac:chgData name="Johnson, Kathryn" userId="fc636950-33c7-4c5b-91a9-d3d6a86c01b7" providerId="ADAL" clId="{FAEB0FE9-B839-45D7-8643-DAFFA0F4BA15}" dt="2025-08-22T18:32:46.177" v="1624" actId="962"/>
          <ac:spMkLst>
            <pc:docMk/>
            <pc:sldMk cId="3829336100" sldId="2337"/>
            <ac:spMk id="4" creationId="{A8D72149-58B2-F2D4-85D5-790F97A7C2DD}"/>
          </ac:spMkLst>
        </pc:spChg>
        <pc:spChg chg="add mod ord">
          <ac:chgData name="Johnson, Kathryn" userId="fc636950-33c7-4c5b-91a9-d3d6a86c01b7" providerId="ADAL" clId="{FAEB0FE9-B839-45D7-8643-DAFFA0F4BA15}" dt="2025-08-25T14:59:54.918" v="7026" actId="13244"/>
          <ac:spMkLst>
            <pc:docMk/>
            <pc:sldMk cId="3829336100" sldId="2337"/>
            <ac:spMk id="5" creationId="{6768BF47-E53E-10E6-C622-334435D9668E}"/>
          </ac:spMkLst>
        </pc:spChg>
      </pc:sldChg>
      <pc:sldChg chg="modSp mod">
        <pc:chgData name="Johnson, Kathryn" userId="fc636950-33c7-4c5b-91a9-d3d6a86c01b7" providerId="ADAL" clId="{FAEB0FE9-B839-45D7-8643-DAFFA0F4BA15}" dt="2025-08-22T18:33:24.166" v="1665" actId="962"/>
        <pc:sldMkLst>
          <pc:docMk/>
          <pc:sldMk cId="2940874511" sldId="2338"/>
        </pc:sldMkLst>
        <pc:spChg chg="mod">
          <ac:chgData name="Johnson, Kathryn" userId="fc636950-33c7-4c5b-91a9-d3d6a86c01b7" providerId="ADAL" clId="{FAEB0FE9-B839-45D7-8643-DAFFA0F4BA15}" dt="2025-08-22T18:33:24.166" v="1665" actId="962"/>
          <ac:spMkLst>
            <pc:docMk/>
            <pc:sldMk cId="2940874511" sldId="2338"/>
            <ac:spMk id="4" creationId="{AF8E3162-5DCB-5E1D-7A16-152EF6156A5C}"/>
          </ac:spMkLst>
        </pc:spChg>
      </pc:sldChg>
      <pc:sldChg chg="modSp mod">
        <pc:chgData name="Johnson, Kathryn" userId="fc636950-33c7-4c5b-91a9-d3d6a86c01b7" providerId="ADAL" clId="{FAEB0FE9-B839-45D7-8643-DAFFA0F4BA15}" dt="2025-08-25T14:51:01.960" v="6094" actId="962"/>
        <pc:sldMkLst>
          <pc:docMk/>
          <pc:sldMk cId="2848300556" sldId="2339"/>
        </pc:sldMkLst>
        <pc:spChg chg="mod">
          <ac:chgData name="Johnson, Kathryn" userId="fc636950-33c7-4c5b-91a9-d3d6a86c01b7" providerId="ADAL" clId="{FAEB0FE9-B839-45D7-8643-DAFFA0F4BA15}" dt="2025-08-25T14:51:01.960" v="6094" actId="962"/>
          <ac:spMkLst>
            <pc:docMk/>
            <pc:sldMk cId="2848300556" sldId="2339"/>
            <ac:spMk id="3" creationId="{DE873AB1-E8A4-D7D3-B44D-AEA613151FDB}"/>
          </ac:spMkLst>
        </pc:spChg>
        <pc:spChg chg="mod">
          <ac:chgData name="Johnson, Kathryn" userId="fc636950-33c7-4c5b-91a9-d3d6a86c01b7" providerId="ADAL" clId="{FAEB0FE9-B839-45D7-8643-DAFFA0F4BA15}" dt="2025-08-25T14:51:00.025" v="6093" actId="962"/>
          <ac:spMkLst>
            <pc:docMk/>
            <pc:sldMk cId="2848300556" sldId="2339"/>
            <ac:spMk id="4" creationId="{5D0C07D7-5F57-6E2E-91E4-17D161E90941}"/>
          </ac:spMkLst>
        </pc:spChg>
      </pc:sldChg>
      <pc:sldChg chg="modSp mod">
        <pc:chgData name="Johnson, Kathryn" userId="fc636950-33c7-4c5b-91a9-d3d6a86c01b7" providerId="ADAL" clId="{FAEB0FE9-B839-45D7-8643-DAFFA0F4BA15}" dt="2025-08-22T18:36:11.173" v="2106" actId="962"/>
        <pc:sldMkLst>
          <pc:docMk/>
          <pc:sldMk cId="2264112952" sldId="2340"/>
        </pc:sldMkLst>
        <pc:picChg chg="mod">
          <ac:chgData name="Johnson, Kathryn" userId="fc636950-33c7-4c5b-91a9-d3d6a86c01b7" providerId="ADAL" clId="{FAEB0FE9-B839-45D7-8643-DAFFA0F4BA15}" dt="2025-08-22T18:36:11.173" v="2106" actId="962"/>
          <ac:picMkLst>
            <pc:docMk/>
            <pc:sldMk cId="2264112952" sldId="2340"/>
            <ac:picMk id="4" creationId="{30BBF1CC-4656-CEDA-E121-2AB0A2F79696}"/>
          </ac:picMkLst>
        </pc:picChg>
        <pc:picChg chg="mod">
          <ac:chgData name="Johnson, Kathryn" userId="fc636950-33c7-4c5b-91a9-d3d6a86c01b7" providerId="ADAL" clId="{FAEB0FE9-B839-45D7-8643-DAFFA0F4BA15}" dt="2025-08-22T18:34:59.694" v="1844" actId="962"/>
          <ac:picMkLst>
            <pc:docMk/>
            <pc:sldMk cId="2264112952" sldId="2340"/>
            <ac:picMk id="5" creationId="{2F4DA611-4DA4-2E94-97BB-0B9737EE3FE4}"/>
          </ac:picMkLst>
        </pc:picChg>
        <pc:picChg chg="mod">
          <ac:chgData name="Johnson, Kathryn" userId="fc636950-33c7-4c5b-91a9-d3d6a86c01b7" providerId="ADAL" clId="{FAEB0FE9-B839-45D7-8643-DAFFA0F4BA15}" dt="2025-08-22T18:35:10.060" v="1902" actId="962"/>
          <ac:picMkLst>
            <pc:docMk/>
            <pc:sldMk cId="2264112952" sldId="2340"/>
            <ac:picMk id="6" creationId="{10EC6143-0CBE-9DC5-4E7A-5BEA82DF390A}"/>
          </ac:picMkLst>
        </pc:picChg>
        <pc:picChg chg="mod">
          <ac:chgData name="Johnson, Kathryn" userId="fc636950-33c7-4c5b-91a9-d3d6a86c01b7" providerId="ADAL" clId="{FAEB0FE9-B839-45D7-8643-DAFFA0F4BA15}" dt="2025-08-22T18:35:28.661" v="1968" actId="962"/>
          <ac:picMkLst>
            <pc:docMk/>
            <pc:sldMk cId="2264112952" sldId="2340"/>
            <ac:picMk id="8" creationId="{9AE5F6F3-697C-1FFB-A4DD-804F3741C386}"/>
          </ac:picMkLst>
        </pc:picChg>
      </pc:sldChg>
      <pc:sldChg chg="addSp delSp modSp add del mod">
        <pc:chgData name="Johnson, Kathryn" userId="fc636950-33c7-4c5b-91a9-d3d6a86c01b7" providerId="ADAL" clId="{FAEB0FE9-B839-45D7-8643-DAFFA0F4BA15}" dt="2025-08-26T14:22:56.399" v="8155" actId="5793"/>
        <pc:sldMkLst>
          <pc:docMk/>
          <pc:sldMk cId="1983119959" sldId="2341"/>
        </pc:sldMkLst>
      </pc:sldChg>
      <pc:sldChg chg="modSp">
        <pc:chgData name="Johnson, Kathryn" userId="fc636950-33c7-4c5b-91a9-d3d6a86c01b7" providerId="ADAL" clId="{FAEB0FE9-B839-45D7-8643-DAFFA0F4BA15}" dt="2025-08-22T18:43:16.079" v="3588" actId="962"/>
        <pc:sldMkLst>
          <pc:docMk/>
          <pc:sldMk cId="1410135712" sldId="2343"/>
        </pc:sldMkLst>
        <pc:spChg chg="mod">
          <ac:chgData name="Johnson, Kathryn" userId="fc636950-33c7-4c5b-91a9-d3d6a86c01b7" providerId="ADAL" clId="{FAEB0FE9-B839-45D7-8643-DAFFA0F4BA15}" dt="2025-08-22T18:43:10.269" v="3586" actId="962"/>
          <ac:spMkLst>
            <pc:docMk/>
            <pc:sldMk cId="1410135712" sldId="2343"/>
            <ac:spMk id="2" creationId="{BFA308D1-F3AE-7F41-C3CB-860D683AAD60}"/>
          </ac:spMkLst>
        </pc:spChg>
        <pc:spChg chg="mod">
          <ac:chgData name="Johnson, Kathryn" userId="fc636950-33c7-4c5b-91a9-d3d6a86c01b7" providerId="ADAL" clId="{FAEB0FE9-B839-45D7-8643-DAFFA0F4BA15}" dt="2025-08-22T18:43:13.635" v="3587" actId="962"/>
          <ac:spMkLst>
            <pc:docMk/>
            <pc:sldMk cId="1410135712" sldId="2343"/>
            <ac:spMk id="3" creationId="{08B65577-E06D-E092-0BB9-9FFA72898806}"/>
          </ac:spMkLst>
        </pc:spChg>
        <pc:picChg chg="mod">
          <ac:chgData name="Johnson, Kathryn" userId="fc636950-33c7-4c5b-91a9-d3d6a86c01b7" providerId="ADAL" clId="{FAEB0FE9-B839-45D7-8643-DAFFA0F4BA15}" dt="2025-08-22T18:43:16.079" v="3588" actId="962"/>
          <ac:picMkLst>
            <pc:docMk/>
            <pc:sldMk cId="1410135712" sldId="2343"/>
            <ac:picMk id="4" creationId="{0D6316E8-6ADF-A689-6BA7-B50177111F63}"/>
          </ac:picMkLst>
        </pc:picChg>
      </pc:sldChg>
      <pc:sldChg chg="addSp delSp mod">
        <pc:chgData name="Johnson, Kathryn" userId="fc636950-33c7-4c5b-91a9-d3d6a86c01b7" providerId="ADAL" clId="{FAEB0FE9-B839-45D7-8643-DAFFA0F4BA15}" dt="2025-08-25T15:25:32.378" v="7820" actId="478"/>
        <pc:sldMkLst>
          <pc:docMk/>
          <pc:sldMk cId="1622450442" sldId="2345"/>
        </pc:sldMkLst>
        <pc:spChg chg="add del">
          <ac:chgData name="Johnson, Kathryn" userId="fc636950-33c7-4c5b-91a9-d3d6a86c01b7" providerId="ADAL" clId="{FAEB0FE9-B839-45D7-8643-DAFFA0F4BA15}" dt="2025-08-25T15:25:28.933" v="7819" actId="478"/>
          <ac:spMkLst>
            <pc:docMk/>
            <pc:sldMk cId="1622450442" sldId="2345"/>
            <ac:spMk id="3" creationId="{5E8B3EAF-C6C4-56E7-63A5-E06877127C59}"/>
          </ac:spMkLst>
        </pc:spChg>
      </pc:sldChg>
      <pc:sldChg chg="modSp mod">
        <pc:chgData name="Johnson, Kathryn" userId="fc636950-33c7-4c5b-91a9-d3d6a86c01b7" providerId="ADAL" clId="{FAEB0FE9-B839-45D7-8643-DAFFA0F4BA15}" dt="2025-08-25T14:38:37.304" v="5887" actId="13244"/>
        <pc:sldMkLst>
          <pc:docMk/>
          <pc:sldMk cId="1988024569" sldId="2352"/>
        </pc:sldMkLst>
        <pc:spChg chg="ord">
          <ac:chgData name="Johnson, Kathryn" userId="fc636950-33c7-4c5b-91a9-d3d6a86c01b7" providerId="ADAL" clId="{FAEB0FE9-B839-45D7-8643-DAFFA0F4BA15}" dt="2025-08-25T14:38:37.304" v="5887" actId="13244"/>
          <ac:spMkLst>
            <pc:docMk/>
            <pc:sldMk cId="1988024569" sldId="2352"/>
            <ac:spMk id="2" creationId="{568F9F9B-10F1-9D0D-386C-CCD1B585D7FA}"/>
          </ac:spMkLst>
        </pc:spChg>
      </pc:sldChg>
      <pc:sldChg chg="modSp">
        <pc:chgData name="Johnson, Kathryn" userId="fc636950-33c7-4c5b-91a9-d3d6a86c01b7" providerId="ADAL" clId="{FAEB0FE9-B839-45D7-8643-DAFFA0F4BA15}" dt="2025-08-25T14:39:50.136" v="5893" actId="962"/>
        <pc:sldMkLst>
          <pc:docMk/>
          <pc:sldMk cId="2444898891" sldId="2354"/>
        </pc:sldMkLst>
        <pc:picChg chg="mod">
          <ac:chgData name="Johnson, Kathryn" userId="fc636950-33c7-4c5b-91a9-d3d6a86c01b7" providerId="ADAL" clId="{FAEB0FE9-B839-45D7-8643-DAFFA0F4BA15}" dt="2025-08-25T14:39:50.136" v="5893" actId="962"/>
          <ac:picMkLst>
            <pc:docMk/>
            <pc:sldMk cId="2444898891" sldId="2354"/>
            <ac:picMk id="3" creationId="{37A728CB-194F-DB2E-9692-1CA681B070FE}"/>
          </ac:picMkLst>
        </pc:picChg>
      </pc:sldChg>
      <pc:sldChg chg="modSp mod">
        <pc:chgData name="Johnson, Kathryn" userId="fc636950-33c7-4c5b-91a9-d3d6a86c01b7" providerId="ADAL" clId="{FAEB0FE9-B839-45D7-8643-DAFFA0F4BA15}" dt="2025-08-25T14:30:32.762" v="5717" actId="962"/>
        <pc:sldMkLst>
          <pc:docMk/>
          <pc:sldMk cId="4178116031" sldId="2356"/>
        </pc:sldMkLst>
        <pc:spChg chg="mod">
          <ac:chgData name="Johnson, Kathryn" userId="fc636950-33c7-4c5b-91a9-d3d6a86c01b7" providerId="ADAL" clId="{FAEB0FE9-B839-45D7-8643-DAFFA0F4BA15}" dt="2025-08-25T14:01:21.386" v="5487" actId="962"/>
          <ac:spMkLst>
            <pc:docMk/>
            <pc:sldMk cId="4178116031" sldId="2356"/>
            <ac:spMk id="2" creationId="{60C416FB-466A-5366-881A-211B3C987223}"/>
          </ac:spMkLst>
        </pc:spChg>
        <pc:spChg chg="mod">
          <ac:chgData name="Johnson, Kathryn" userId="fc636950-33c7-4c5b-91a9-d3d6a86c01b7" providerId="ADAL" clId="{FAEB0FE9-B839-45D7-8643-DAFFA0F4BA15}" dt="2025-08-25T14:01:17.081" v="5486" actId="962"/>
          <ac:spMkLst>
            <pc:docMk/>
            <pc:sldMk cId="4178116031" sldId="2356"/>
            <ac:spMk id="7" creationId="{92FE8866-D0F6-BFD4-61EF-7AEFE84BE5C8}"/>
          </ac:spMkLst>
        </pc:spChg>
        <pc:grpChg chg="mod">
          <ac:chgData name="Johnson, Kathryn" userId="fc636950-33c7-4c5b-91a9-d3d6a86c01b7" providerId="ADAL" clId="{FAEB0FE9-B839-45D7-8643-DAFFA0F4BA15}" dt="2025-08-25T14:30:32.762" v="5717" actId="962"/>
          <ac:grpSpMkLst>
            <pc:docMk/>
            <pc:sldMk cId="4178116031" sldId="2356"/>
            <ac:grpSpMk id="6" creationId="{487A476D-5971-9915-3E70-902FDA148CFD}"/>
          </ac:grpSpMkLst>
        </pc:grpChg>
        <pc:picChg chg="mod">
          <ac:chgData name="Johnson, Kathryn" userId="fc636950-33c7-4c5b-91a9-d3d6a86c01b7" providerId="ADAL" clId="{FAEB0FE9-B839-45D7-8643-DAFFA0F4BA15}" dt="2025-08-25T14:01:38.192" v="5490" actId="962"/>
          <ac:picMkLst>
            <pc:docMk/>
            <pc:sldMk cId="4178116031" sldId="2356"/>
            <ac:picMk id="3" creationId="{C5FE89E7-2ADF-575D-446A-227113826DFC}"/>
          </ac:picMkLst>
        </pc:picChg>
        <pc:picChg chg="mod">
          <ac:chgData name="Johnson, Kathryn" userId="fc636950-33c7-4c5b-91a9-d3d6a86c01b7" providerId="ADAL" clId="{FAEB0FE9-B839-45D7-8643-DAFFA0F4BA15}" dt="2025-08-25T14:02:31.161" v="5603" actId="962"/>
          <ac:picMkLst>
            <pc:docMk/>
            <pc:sldMk cId="4178116031" sldId="2356"/>
            <ac:picMk id="8" creationId="{D4D05F19-8030-B668-CC5A-624183CC5EF6}"/>
          </ac:picMkLst>
        </pc:picChg>
        <pc:picChg chg="mod">
          <ac:chgData name="Johnson, Kathryn" userId="fc636950-33c7-4c5b-91a9-d3d6a86c01b7" providerId="ADAL" clId="{FAEB0FE9-B839-45D7-8643-DAFFA0F4BA15}" dt="2025-08-25T14:30:07.657" v="5715" actId="962"/>
          <ac:picMkLst>
            <pc:docMk/>
            <pc:sldMk cId="4178116031" sldId="2356"/>
            <ac:picMk id="10" creationId="{C8CCAD85-B116-6A9D-4942-596C0396B181}"/>
          </ac:picMkLst>
        </pc:picChg>
      </pc:sldChg>
      <pc:sldChg chg="modSp">
        <pc:chgData name="Johnson, Kathryn" userId="fc636950-33c7-4c5b-91a9-d3d6a86c01b7" providerId="ADAL" clId="{FAEB0FE9-B839-45D7-8643-DAFFA0F4BA15}" dt="2025-08-25T14:46:26.943" v="6032" actId="962"/>
        <pc:sldMkLst>
          <pc:docMk/>
          <pc:sldMk cId="2804043992" sldId="2361"/>
        </pc:sldMkLst>
        <pc:spChg chg="mod">
          <ac:chgData name="Johnson, Kathryn" userId="fc636950-33c7-4c5b-91a9-d3d6a86c01b7" providerId="ADAL" clId="{FAEB0FE9-B839-45D7-8643-DAFFA0F4BA15}" dt="2025-08-25T14:46:26.943" v="6032" actId="962"/>
          <ac:spMkLst>
            <pc:docMk/>
            <pc:sldMk cId="2804043992" sldId="2361"/>
            <ac:spMk id="2" creationId="{212C0F63-F17B-FE85-702A-F4D0B0524F65}"/>
          </ac:spMkLst>
        </pc:spChg>
        <pc:picChg chg="mod">
          <ac:chgData name="Johnson, Kathryn" userId="fc636950-33c7-4c5b-91a9-d3d6a86c01b7" providerId="ADAL" clId="{FAEB0FE9-B839-45D7-8643-DAFFA0F4BA15}" dt="2025-08-25T14:45:51.821" v="6030" actId="962"/>
          <ac:picMkLst>
            <pc:docMk/>
            <pc:sldMk cId="2804043992" sldId="2361"/>
            <ac:picMk id="4" creationId="{45B32C7C-1E71-089C-D6B8-96FEBE2868AA}"/>
          </ac:picMkLst>
        </pc:picChg>
        <pc:picChg chg="mod">
          <ac:chgData name="Johnson, Kathryn" userId="fc636950-33c7-4c5b-91a9-d3d6a86c01b7" providerId="ADAL" clId="{FAEB0FE9-B839-45D7-8643-DAFFA0F4BA15}" dt="2025-08-25T14:45:48.797" v="6029" actId="962"/>
          <ac:picMkLst>
            <pc:docMk/>
            <pc:sldMk cId="2804043992" sldId="2361"/>
            <ac:picMk id="5" creationId="{7D82BFB4-BF33-00CA-17D8-B9C1BE1A2811}"/>
          </ac:picMkLst>
        </pc:picChg>
        <pc:picChg chg="mod">
          <ac:chgData name="Johnson, Kathryn" userId="fc636950-33c7-4c5b-91a9-d3d6a86c01b7" providerId="ADAL" clId="{FAEB0FE9-B839-45D7-8643-DAFFA0F4BA15}" dt="2025-08-25T14:45:46.224" v="6028" actId="962"/>
          <ac:picMkLst>
            <pc:docMk/>
            <pc:sldMk cId="2804043992" sldId="2361"/>
            <ac:picMk id="7" creationId="{97CA3592-0463-99FB-2DB3-A5C4399D6658}"/>
          </ac:picMkLst>
        </pc:picChg>
        <pc:picChg chg="mod">
          <ac:chgData name="Johnson, Kathryn" userId="fc636950-33c7-4c5b-91a9-d3d6a86c01b7" providerId="ADAL" clId="{FAEB0FE9-B839-45D7-8643-DAFFA0F4BA15}" dt="2025-08-25T14:45:55.848" v="6031" actId="962"/>
          <ac:picMkLst>
            <pc:docMk/>
            <pc:sldMk cId="2804043992" sldId="2361"/>
            <ac:picMk id="9" creationId="{A30C559F-A115-35E9-249D-3B1507A54E4A}"/>
          </ac:picMkLst>
        </pc:picChg>
      </pc:sldChg>
      <pc:sldChg chg="modSp mod">
        <pc:chgData name="Johnson, Kathryn" userId="fc636950-33c7-4c5b-91a9-d3d6a86c01b7" providerId="ADAL" clId="{FAEB0FE9-B839-45D7-8643-DAFFA0F4BA15}" dt="2025-08-25T14:48:30.065" v="6037" actId="13244"/>
        <pc:sldMkLst>
          <pc:docMk/>
          <pc:sldMk cId="1924480729" sldId="2365"/>
        </pc:sldMkLst>
        <pc:spChg chg="ord">
          <ac:chgData name="Johnson, Kathryn" userId="fc636950-33c7-4c5b-91a9-d3d6a86c01b7" providerId="ADAL" clId="{FAEB0FE9-B839-45D7-8643-DAFFA0F4BA15}" dt="2025-08-25T14:48:30.065" v="6037" actId="13244"/>
          <ac:spMkLst>
            <pc:docMk/>
            <pc:sldMk cId="1924480729" sldId="2365"/>
            <ac:spMk id="10" creationId="{AF754E8F-1851-9291-48FC-B64BF0CF9E45}"/>
          </ac:spMkLst>
        </pc:spChg>
      </pc:sldChg>
      <pc:sldChg chg="addSp delSp modSp mod delAnim">
        <pc:chgData name="Johnson, Kathryn" userId="fc636950-33c7-4c5b-91a9-d3d6a86c01b7" providerId="ADAL" clId="{FAEB0FE9-B839-45D7-8643-DAFFA0F4BA15}" dt="2025-08-25T14:49:44.028" v="6061" actId="962"/>
        <pc:sldMkLst>
          <pc:docMk/>
          <pc:sldMk cId="3143659743" sldId="2367"/>
        </pc:sldMkLst>
        <pc:spChg chg="mod">
          <ac:chgData name="Johnson, Kathryn" userId="fc636950-33c7-4c5b-91a9-d3d6a86c01b7" providerId="ADAL" clId="{FAEB0FE9-B839-45D7-8643-DAFFA0F4BA15}" dt="2025-08-25T14:49:29.055" v="6060" actId="962"/>
          <ac:spMkLst>
            <pc:docMk/>
            <pc:sldMk cId="3143659743" sldId="2367"/>
            <ac:spMk id="19" creationId="{457E6B3F-526D-48EA-A197-72E4990F8488}"/>
          </ac:spMkLst>
        </pc:spChg>
        <pc:graphicFrameChg chg="mod">
          <ac:chgData name="Johnson, Kathryn" userId="fc636950-33c7-4c5b-91a9-d3d6a86c01b7" providerId="ADAL" clId="{FAEB0FE9-B839-45D7-8643-DAFFA0F4BA15}" dt="2025-08-25T14:49:20.156" v="6058" actId="962"/>
          <ac:graphicFrameMkLst>
            <pc:docMk/>
            <pc:sldMk cId="3143659743" sldId="2367"/>
            <ac:graphicFrameMk id="28" creationId="{2B21E1D0-7FBC-D121-4F22-4686EAF1A560}"/>
          </ac:graphicFrameMkLst>
        </pc:graphicFrameChg>
        <pc:picChg chg="add del mod">
          <ac:chgData name="Johnson, Kathryn" userId="fc636950-33c7-4c5b-91a9-d3d6a86c01b7" providerId="ADAL" clId="{FAEB0FE9-B839-45D7-8643-DAFFA0F4BA15}" dt="2025-08-25T14:49:44.028" v="6061" actId="962"/>
          <ac:picMkLst>
            <pc:docMk/>
            <pc:sldMk cId="3143659743" sldId="2367"/>
            <ac:picMk id="3" creationId="{E57707D8-0F0C-BA39-0126-1AB5A43AD603}"/>
          </ac:picMkLst>
        </pc:picChg>
      </pc:sldChg>
      <pc:sldChg chg="add del">
        <pc:chgData name="Johnson, Kathryn" userId="fc636950-33c7-4c5b-91a9-d3d6a86c01b7" providerId="ADAL" clId="{FAEB0FE9-B839-45D7-8643-DAFFA0F4BA15}" dt="2025-08-21T15:28:46.610" v="8"/>
        <pc:sldMkLst>
          <pc:docMk/>
          <pc:sldMk cId="3149723137" sldId="2369"/>
        </pc:sldMkLst>
      </pc:sldChg>
      <pc:sldChg chg="addSp delSp modSp new del mod">
        <pc:chgData name="Johnson, Kathryn" userId="fc636950-33c7-4c5b-91a9-d3d6a86c01b7" providerId="ADAL" clId="{FAEB0FE9-B839-45D7-8643-DAFFA0F4BA15}" dt="2025-08-21T15:33:28.738" v="51" actId="47"/>
        <pc:sldMkLst>
          <pc:docMk/>
          <pc:sldMk cId="3876314251" sldId="2369"/>
        </pc:sldMkLst>
      </pc:sldChg>
      <pc:sldChg chg="addSp delSp modSp add mod chgLayout">
        <pc:chgData name="Johnson, Kathryn" userId="fc636950-33c7-4c5b-91a9-d3d6a86c01b7" providerId="ADAL" clId="{FAEB0FE9-B839-45D7-8643-DAFFA0F4BA15}" dt="2025-08-21T15:35:41.585" v="83" actId="962"/>
        <pc:sldMkLst>
          <pc:docMk/>
          <pc:sldMk cId="4113103023" sldId="2369"/>
        </pc:sldMkLst>
        <pc:spChg chg="mod ord">
          <ac:chgData name="Johnson, Kathryn" userId="fc636950-33c7-4c5b-91a9-d3d6a86c01b7" providerId="ADAL" clId="{FAEB0FE9-B839-45D7-8643-DAFFA0F4BA15}" dt="2025-08-21T15:35:37.856" v="82" actId="962"/>
          <ac:spMkLst>
            <pc:docMk/>
            <pc:sldMk cId="4113103023" sldId="2369"/>
            <ac:spMk id="25" creationId="{7FA9A065-2B9F-79AA-1608-FAADC13F9206}"/>
          </ac:spMkLst>
        </pc:spChg>
      </pc:sldChg>
      <pc:sldChg chg="add del">
        <pc:chgData name="Johnson, Kathryn" userId="fc636950-33c7-4c5b-91a9-d3d6a86c01b7" providerId="ADAL" clId="{FAEB0FE9-B839-45D7-8643-DAFFA0F4BA15}" dt="2025-08-22T18:47:09.951" v="3997" actId="47"/>
        <pc:sldMkLst>
          <pc:docMk/>
          <pc:sldMk cId="443512749" sldId="2371"/>
        </pc:sldMkLst>
      </pc:sldChg>
      <pc:sldChg chg="delSp modSp add mod">
        <pc:chgData name="Johnson, Kathryn" userId="fc636950-33c7-4c5b-91a9-d3d6a86c01b7" providerId="ADAL" clId="{FAEB0FE9-B839-45D7-8643-DAFFA0F4BA15}" dt="2025-08-26T14:30:07.732" v="8428" actId="33553"/>
        <pc:sldMkLst>
          <pc:docMk/>
          <pc:sldMk cId="1290593882" sldId="2371"/>
        </pc:sldMkLst>
        <pc:spChg chg="mod">
          <ac:chgData name="Johnson, Kathryn" userId="fc636950-33c7-4c5b-91a9-d3d6a86c01b7" providerId="ADAL" clId="{FAEB0FE9-B839-45D7-8643-DAFFA0F4BA15}" dt="2025-08-26T14:30:07.732" v="8428" actId="33553"/>
          <ac:spMkLst>
            <pc:docMk/>
            <pc:sldMk cId="1290593882" sldId="2371"/>
            <ac:spMk id="2" creationId="{AB30496D-0C0C-19FA-16B9-1D7568E79B94}"/>
          </ac:spMkLst>
        </pc:spChg>
      </pc:sldChg>
      <pc:sldChg chg="add">
        <pc:chgData name="Johnson, Kathryn" userId="fc636950-33c7-4c5b-91a9-d3d6a86c01b7" providerId="ADAL" clId="{FAEB0FE9-B839-45D7-8643-DAFFA0F4BA15}" dt="2025-08-25T14:55:25.966" v="6182"/>
        <pc:sldMkLst>
          <pc:docMk/>
          <pc:sldMk cId="3849907979" sldId="2372"/>
        </pc:sldMkLst>
      </pc:sldChg>
      <pc:sldChg chg="addSp delSp modSp add mod addAnim delAnim modAnim">
        <pc:chgData name="Johnson, Kathryn" userId="fc636950-33c7-4c5b-91a9-d3d6a86c01b7" providerId="ADAL" clId="{FAEB0FE9-B839-45D7-8643-DAFFA0F4BA15}" dt="2025-08-26T14:23:52.075" v="8160" actId="962"/>
        <pc:sldMkLst>
          <pc:docMk/>
          <pc:sldMk cId="2210817037" sldId="2373"/>
        </pc:sldMkLst>
        <pc:picChg chg="add mod">
          <ac:chgData name="Johnson, Kathryn" userId="fc636950-33c7-4c5b-91a9-d3d6a86c01b7" providerId="ADAL" clId="{FAEB0FE9-B839-45D7-8643-DAFFA0F4BA15}" dt="2025-08-26T14:23:52.075" v="8160" actId="962"/>
          <ac:picMkLst>
            <pc:docMk/>
            <pc:sldMk cId="2210817037" sldId="2373"/>
            <ac:picMk id="3" creationId="{21C9FF98-3E41-D348-2C0A-61BB4E8B9AA8}"/>
          </ac:picMkLst>
        </pc:picChg>
        <pc:picChg chg="mod">
          <ac:chgData name="Johnson, Kathryn" userId="fc636950-33c7-4c5b-91a9-d3d6a86c01b7" providerId="ADAL" clId="{FAEB0FE9-B839-45D7-8643-DAFFA0F4BA15}" dt="2025-08-25T15:10:55.192" v="7520" actId="962"/>
          <ac:picMkLst>
            <pc:docMk/>
            <pc:sldMk cId="2210817037" sldId="2373"/>
            <ac:picMk id="4" creationId="{362D1C7F-A6B0-9001-B6F8-7F154A3A1037}"/>
          </ac:picMkLst>
        </pc:picChg>
        <pc:picChg chg="add mod ord">
          <ac:chgData name="Johnson, Kathryn" userId="fc636950-33c7-4c5b-91a9-d3d6a86c01b7" providerId="ADAL" clId="{FAEB0FE9-B839-45D7-8643-DAFFA0F4BA15}" dt="2025-08-25T15:10:02.686" v="7284" actId="962"/>
          <ac:picMkLst>
            <pc:docMk/>
            <pc:sldMk cId="2210817037" sldId="2373"/>
            <ac:picMk id="35" creationId="{E3E73F7A-CEF1-55A1-F4A4-FC9175DDC0BC}"/>
          </ac:picMkLst>
        </pc:picChg>
        <pc:picChg chg="add mod ord">
          <ac:chgData name="Johnson, Kathryn" userId="fc636950-33c7-4c5b-91a9-d3d6a86c01b7" providerId="ADAL" clId="{FAEB0FE9-B839-45D7-8643-DAFFA0F4BA15}" dt="2025-08-25T15:09:48.397" v="7248" actId="962"/>
          <ac:picMkLst>
            <pc:docMk/>
            <pc:sldMk cId="2210817037" sldId="2373"/>
            <ac:picMk id="36" creationId="{6A601A82-E5BF-F8FA-A42B-96FC8E12CFFF}"/>
          </ac:picMkLst>
        </pc:picChg>
        <pc:picChg chg="add mod ord">
          <ac:chgData name="Johnson, Kathryn" userId="fc636950-33c7-4c5b-91a9-d3d6a86c01b7" providerId="ADAL" clId="{FAEB0FE9-B839-45D7-8643-DAFFA0F4BA15}" dt="2025-08-25T15:09:31.680" v="7212" actId="962"/>
          <ac:picMkLst>
            <pc:docMk/>
            <pc:sldMk cId="2210817037" sldId="2373"/>
            <ac:picMk id="37" creationId="{3466FC6D-6993-2AA2-C307-6D34CF0EFA43}"/>
          </ac:picMkLst>
        </pc:picChg>
      </pc:sldChg>
      <pc:sldChg chg="modSp add mod">
        <pc:chgData name="Johnson, Kathryn" userId="fc636950-33c7-4c5b-91a9-d3d6a86c01b7" providerId="ADAL" clId="{FAEB0FE9-B839-45D7-8643-DAFFA0F4BA15}" dt="2025-08-25T15:14:17.361" v="7629" actId="20577"/>
        <pc:sldMkLst>
          <pc:docMk/>
          <pc:sldMk cId="3848324395" sldId="2374"/>
        </pc:sldMkLst>
      </pc:sldChg>
      <pc:sldChg chg="addSp delSp modSp add mod">
        <pc:chgData name="Johnson, Kathryn" userId="fc636950-33c7-4c5b-91a9-d3d6a86c01b7" providerId="ADAL" clId="{FAEB0FE9-B839-45D7-8643-DAFFA0F4BA15}" dt="2025-08-25T15:16:28.452" v="7660" actId="962"/>
        <pc:sldMkLst>
          <pc:docMk/>
          <pc:sldMk cId="627939178" sldId="2375"/>
        </pc:sldMkLst>
        <pc:picChg chg="add mod">
          <ac:chgData name="Johnson, Kathryn" userId="fc636950-33c7-4c5b-91a9-d3d6a86c01b7" providerId="ADAL" clId="{FAEB0FE9-B839-45D7-8643-DAFFA0F4BA15}" dt="2025-08-25T15:16:28.452" v="7660" actId="962"/>
          <ac:picMkLst>
            <pc:docMk/>
            <pc:sldMk cId="627939178" sldId="2375"/>
            <ac:picMk id="9" creationId="{9D6424F1-B9B3-F946-26F7-9783A4B159CB}"/>
          </ac:picMkLst>
        </pc:picChg>
      </pc:sldChg>
      <pc:sldChg chg="addSp delSp modSp add mod">
        <pc:chgData name="Johnson, Kathryn" userId="fc636950-33c7-4c5b-91a9-d3d6a86c01b7" providerId="ADAL" clId="{FAEB0FE9-B839-45D7-8643-DAFFA0F4BA15}" dt="2025-08-25T15:20:50.485" v="7778" actId="962"/>
        <pc:sldMkLst>
          <pc:docMk/>
          <pc:sldMk cId="3330958288" sldId="2376"/>
        </pc:sldMkLst>
        <pc:picChg chg="add mod">
          <ac:chgData name="Johnson, Kathryn" userId="fc636950-33c7-4c5b-91a9-d3d6a86c01b7" providerId="ADAL" clId="{FAEB0FE9-B839-45D7-8643-DAFFA0F4BA15}" dt="2025-08-25T15:20:50.485" v="7778" actId="962"/>
          <ac:picMkLst>
            <pc:docMk/>
            <pc:sldMk cId="3330958288" sldId="2376"/>
            <ac:picMk id="39" creationId="{02C87A6B-29D6-64C5-764A-AED76EE4D650}"/>
          </ac:picMkLst>
        </pc:picChg>
      </pc:sldChg>
    </pc:docChg>
  </pc:docChgLst>
  <pc:docChgLst>
    <pc:chgData name="Lane, Kathleen" userId="d8586a00-d571-4eeb-bfc3-f42bf250439e" providerId="ADAL" clId="{633EFB5B-6AEE-435D-89B5-3F9F26280FFC}"/>
    <pc:docChg chg="addSld modSld">
      <pc:chgData name="Lane, Kathleen" userId="d8586a00-d571-4eeb-bfc3-f42bf250439e" providerId="ADAL" clId="{633EFB5B-6AEE-435D-89B5-3F9F26280FFC}" dt="2025-08-26T16:41:23.249" v="0"/>
      <pc:docMkLst>
        <pc:docMk/>
      </pc:docMkLst>
      <pc:sldChg chg="add">
        <pc:chgData name="Lane, Kathleen" userId="d8586a00-d571-4eeb-bfc3-f42bf250439e" providerId="ADAL" clId="{633EFB5B-6AEE-435D-89B5-3F9F26280FFC}" dt="2025-08-26T16:41:23.249" v="0"/>
        <pc:sldMkLst>
          <pc:docMk/>
          <pc:sldMk cId="1043680373" sldId="2377"/>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8/28/2025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B72A-496C-3D3D-5975-1B666BE5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5C0E5-7A97-4F7E-B75D-06B63038E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9A820-10D5-DF93-C13F-F7AFA937C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1072C5-324A-4119-1E5D-24260CA5BC09}"/>
              </a:ext>
            </a:extLst>
          </p:cNvPr>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52485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you are a district participating as a research partner in Sustaining Ci3T, we appreciate your time and effort in sharing your knowledge, confidence, and as the school year begins!</a:t>
            </a:r>
          </a:p>
          <a:p>
            <a:pPr marL="171450" indent="-171450">
              <a:buFont typeface="Arial" panose="020B0604020202020204" pitchFamily="34" charset="0"/>
              <a:buChar char="•"/>
            </a:pPr>
            <a:r>
              <a:rPr lang="en-US"/>
              <a:t>If you are not participating in Sustaining Ci3T but would like to measure your or your team’s knowledge, confidence, and use, a version of the KCU survey is available on our website at ci3t.org/measures</a:t>
            </a:r>
          </a:p>
        </p:txBody>
      </p:sp>
      <p:sp>
        <p:nvSpPr>
          <p:cNvPr id="4" name="Slide Number Placeholder 3"/>
          <p:cNvSpPr>
            <a:spLocks noGrp="1"/>
          </p:cNvSpPr>
          <p:nvPr>
            <p:ph type="sldNum" sz="quarter" idx="5"/>
          </p:nvPr>
        </p:nvSpPr>
        <p:spPr/>
        <p:txBody>
          <a:bodyPr/>
          <a:lstStyle/>
          <a:p>
            <a:fld id="{58D11C9F-81FA-4052-9B37-1EF4A4EF7E85}" type="slidenum">
              <a:rPr lang="en-US" smtClean="0"/>
              <a:t>15</a:t>
            </a:fld>
            <a:endParaRPr lang="en-US"/>
          </a:p>
        </p:txBody>
      </p:sp>
    </p:spTree>
    <p:extLst>
      <p:ext uri="{BB962C8B-B14F-4D97-AF65-F5344CB8AC3E}">
        <p14:creationId xmlns:p14="http://schemas.microsoft.com/office/powerpoint/2010/main" val="426427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99518-E233-D040-095D-0D76A581A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3F8AC-8921-A31D-9D7D-13B98095F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89626-05E1-05DE-DC73-8B1634439D0F}"/>
              </a:ext>
            </a:extLst>
          </p:cNvPr>
          <p:cNvSpPr>
            <a:spLocks noGrp="1"/>
          </p:cNvSpPr>
          <p:nvPr>
            <p:ph type="body" idx="1"/>
          </p:nvPr>
        </p:nvSpPr>
        <p:spPr/>
        <p:txBody>
          <a:bodyPr/>
          <a:lstStyle/>
          <a:p>
            <a:pPr marL="0" indent="0">
              <a:buFont typeface="Arial" panose="020B0604020202020204" pitchFamily="34" charset="0"/>
              <a:buNone/>
            </a:pPr>
            <a:r>
              <a:rPr lang="en-US"/>
              <a:t>Give 15 minutes for KCU</a:t>
            </a:r>
          </a:p>
        </p:txBody>
      </p:sp>
      <p:sp>
        <p:nvSpPr>
          <p:cNvPr id="4" name="Slide Number Placeholder 3">
            <a:extLst>
              <a:ext uri="{FF2B5EF4-FFF2-40B4-BE49-F238E27FC236}">
                <a16:creationId xmlns:a16="http://schemas.microsoft.com/office/drawing/2014/main" id="{5109B2A1-CC2D-A0A0-0ABD-2F96E0960E7D}"/>
              </a:ext>
            </a:extLst>
          </p:cNvPr>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105892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22</a:t>
            </a:fld>
            <a:endParaRPr lang="en-US"/>
          </a:p>
        </p:txBody>
      </p:sp>
    </p:spTree>
    <p:extLst>
      <p:ext uri="{BB962C8B-B14F-4D97-AF65-F5344CB8AC3E}">
        <p14:creationId xmlns:p14="http://schemas.microsoft.com/office/powerpoint/2010/main" val="3258174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Administrator(s)</a:t>
            </a:r>
          </a:p>
          <a:p>
            <a:pPr marL="171450" indent="-171450">
              <a:buFont typeface="Arial" panose="020B0604020202020204" pitchFamily="34" charset="0"/>
              <a:buChar char="•"/>
            </a:pPr>
            <a:r>
              <a:rPr lang="en-US"/>
              <a:t>General education teachers representative of your school</a:t>
            </a:r>
          </a:p>
          <a:p>
            <a:pPr marL="628650" lvl="1" indent="-171450">
              <a:buFont typeface="Arial" panose="020B0604020202020204" pitchFamily="34" charset="0"/>
              <a:buChar char="•"/>
            </a:pPr>
            <a:r>
              <a:rPr lang="en-US"/>
              <a:t>Elementary: a lower-grades and an upper-grades teacher</a:t>
            </a:r>
          </a:p>
          <a:p>
            <a:pPr marL="628650" lvl="1" indent="-171450">
              <a:buFont typeface="Arial" panose="020B0604020202020204" pitchFamily="34" charset="0"/>
              <a:buChar char="•"/>
            </a:pPr>
            <a:r>
              <a:rPr lang="en-US"/>
              <a:t>Secondary: a teacher from each grade level or department</a:t>
            </a:r>
          </a:p>
          <a:p>
            <a:pPr marL="171450" indent="-171450">
              <a:buFont typeface="Arial" panose="020B0604020202020204" pitchFamily="34" charset="0"/>
              <a:buChar char="•"/>
            </a:pPr>
            <a:r>
              <a:rPr lang="en-US"/>
              <a:t>Special education teacher(s)</a:t>
            </a:r>
          </a:p>
          <a:p>
            <a:pPr marL="171450" indent="-171450">
              <a:buFont typeface="Arial" panose="020B0604020202020204" pitchFamily="34" charset="0"/>
              <a:buChar char="•"/>
            </a:pPr>
            <a:r>
              <a:rPr lang="en-US"/>
              <a:t>Support staff</a:t>
            </a:r>
          </a:p>
          <a:p>
            <a:pPr marL="628650" lvl="1" indent="-171450">
              <a:buFont typeface="Arial" panose="020B0604020202020204" pitchFamily="34" charset="0"/>
              <a:buChar char="•"/>
            </a:pPr>
            <a:r>
              <a:rPr lang="en-US"/>
              <a:t>e.g., counselor, psychologist, social worker</a:t>
            </a:r>
          </a:p>
          <a:p>
            <a:pPr marL="171450" indent="-171450">
              <a:buFont typeface="Arial" panose="020B0604020202020204" pitchFamily="34" charset="0"/>
              <a:buChar char="•"/>
            </a:pPr>
            <a:r>
              <a:rPr lang="en-US"/>
              <a:t>Parent representative(s)</a:t>
            </a:r>
          </a:p>
          <a:p>
            <a:pPr marL="171450" indent="-171450">
              <a:buFont typeface="Arial" panose="020B0604020202020204" pitchFamily="34" charset="0"/>
              <a:buChar char="•"/>
            </a:pPr>
            <a:r>
              <a:rPr lang="en-US"/>
              <a:t>Student representative(s) such as from student council</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2824504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FB909-9697-91AC-24F8-4C1D9F26A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7A4E1-53E3-CA0A-2BA0-DFC96C3B2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F4446-6617-8595-43F2-E481F64CD2A5}"/>
              </a:ext>
            </a:extLst>
          </p:cNvPr>
          <p:cNvSpPr>
            <a:spLocks noGrp="1"/>
          </p:cNvSpPr>
          <p:nvPr>
            <p:ph type="body" idx="1"/>
          </p:nvPr>
        </p:nvSpPr>
        <p:spPr/>
        <p:txBody>
          <a:bodyPr/>
          <a:lstStyle/>
          <a:p>
            <a:r>
              <a:rPr lang="en-US"/>
              <a:t>Might consider stacking these monthly meetings:</a:t>
            </a:r>
          </a:p>
          <a:p>
            <a:pPr marL="171450" indent="-171450">
              <a:buFont typeface="Arial" panose="020B0604020202020204" pitchFamily="34" charset="0"/>
              <a:buChar char="•"/>
            </a:pPr>
            <a:r>
              <a:rPr lang="en-US"/>
              <a:t>There are 5 Ci3T Implementation Sessions throughout the year either led by our research team or your district. Often, teams find it helpful to schedule their Ci3T Leadership Team meetings for after those sessions. Implementation sessions are a great place to start conversations – look at data, start making plans. Helpful to have time set aside to continue to conversation.</a:t>
            </a:r>
          </a:p>
          <a:p>
            <a:pPr marL="171450" indent="-171450">
              <a:buFont typeface="Arial" panose="020B0604020202020204" pitchFamily="34" charset="0"/>
              <a:buChar char="•"/>
            </a:pPr>
            <a:r>
              <a:rPr lang="en-US"/>
              <a:t>The other piece to consider, is scheduling monthly Ci3T Leadership Teams before faculty and staff. For example, if you know your faculty and staff always meets the 3</a:t>
            </a:r>
            <a:r>
              <a:rPr lang="en-US" baseline="30000"/>
              <a:t>rd</a:t>
            </a:r>
            <a:r>
              <a:rPr lang="en-US"/>
              <a:t> Wednesday of the month, maybe you hold the first Wednesday for Ci3T Leadership Team, that way you’re always working ahead</a:t>
            </a:r>
          </a:p>
          <a:p>
            <a:pPr>
              <a:buFont typeface="Arial" panose="020B0604020202020204" pitchFamily="34" charset="0"/>
              <a:buChar char="•"/>
            </a:pPr>
            <a:endParaRPr lang="en-US"/>
          </a:p>
          <a:p>
            <a:pPr>
              <a:buFont typeface="Arial" panose="020B0604020202020204" pitchFamily="34" charset="0"/>
              <a:buChar char="•"/>
            </a:pPr>
            <a:r>
              <a:rPr lang="en-US"/>
              <a:t>Choosing a regular meeting date (e.g., the second Tuesday of the month) can add predictability to the schedule.</a:t>
            </a:r>
            <a:br>
              <a:rPr lang="en-US"/>
            </a:br>
            <a:endParaRPr lang="en-US"/>
          </a:p>
          <a:p>
            <a:pPr>
              <a:buFont typeface="Arial" panose="020B0604020202020204" pitchFamily="34" charset="0"/>
              <a:buChar char="•"/>
            </a:pPr>
            <a:r>
              <a:rPr lang="en-US"/>
              <a:t>Consider creating the calendar for your faculty and staff meetings at the same time as your Ci3T Leadership Team meetings. For example, you might intentionally schedule staff meetings the week following your Ci3T Leadership Team meetings. This provides an automatic mechanism for sharing Ci3T updates (e.g., sharing data) at your staff meetings.</a:t>
            </a:r>
            <a:br>
              <a:rPr lang="en-US"/>
            </a:br>
            <a:endParaRPr lang="en-US"/>
          </a:p>
          <a:p>
            <a:pPr>
              <a:buFont typeface="Arial" panose="020B0604020202020204" pitchFamily="34" charset="0"/>
              <a:buChar char="•"/>
            </a:pPr>
            <a:r>
              <a:rPr lang="en-US"/>
              <a:t>As you finalize the schedule, send digital calendar invites (e.g., Google Calendar, Outlook, iCal) to all members or post dates on a shared school calendar. Consider setting up the calendar events with week-before and day-before alerts.</a:t>
            </a:r>
            <a:br>
              <a:rPr lang="en-US"/>
            </a:br>
            <a:endParaRPr lang="en-US"/>
          </a:p>
          <a:p>
            <a:pPr>
              <a:buFont typeface="Arial" panose="020B0604020202020204" pitchFamily="34" charset="0"/>
              <a:buChar char="•"/>
            </a:pPr>
            <a:r>
              <a:rPr lang="en-US"/>
              <a:t>If possible, avoid cancelling meetings. Holding meetings consistently communicates the priority of this time and avoids confusion (“Are we meeting this month?”).</a:t>
            </a:r>
          </a:p>
        </p:txBody>
      </p:sp>
      <p:sp>
        <p:nvSpPr>
          <p:cNvPr id="4" name="Slide Number Placeholder 3">
            <a:extLst>
              <a:ext uri="{FF2B5EF4-FFF2-40B4-BE49-F238E27FC236}">
                <a16:creationId xmlns:a16="http://schemas.microsoft.com/office/drawing/2014/main" id="{63ED4868-E959-9945-5923-219E40ACD475}"/>
              </a:ext>
            </a:extLst>
          </p:cNvPr>
          <p:cNvSpPr>
            <a:spLocks noGrp="1"/>
          </p:cNvSpPr>
          <p:nvPr>
            <p:ph type="sldNum" sz="quarter" idx="5"/>
          </p:nvPr>
        </p:nvSpPr>
        <p:spPr/>
        <p:txBody>
          <a:bodyPr/>
          <a:lstStyle/>
          <a:p>
            <a:fld id="{58D11C9F-81FA-4052-9B37-1EF4A4EF7E85}" type="slidenum">
              <a:rPr lang="en-US" smtClean="0"/>
              <a:t>29</a:t>
            </a:fld>
            <a:endParaRPr lang="en-US"/>
          </a:p>
        </p:txBody>
      </p:sp>
    </p:spTree>
    <p:extLst>
      <p:ext uri="{BB962C8B-B14F-4D97-AF65-F5344CB8AC3E}">
        <p14:creationId xmlns:p14="http://schemas.microsoft.com/office/powerpoint/2010/main" val="1943946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BA383-4FE2-4B03-5619-664D60205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AEFC4-2D51-2F9B-02D5-37F1A9125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916FB-395C-5A3A-93CC-BFE668899E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your Assessment Schedule when scheduling meetings. Note when important data collection activities need to be planned for (e.g., planning for conducting systematic screening, preparing for staff to complete treatment integrity and social validity surveys) or when data collection needs to occur during the meeting (e.g., completion of the Tiered Fidelity Inventory). This will make sure your meetings are timed in a way that will support the use of data.</a:t>
            </a:r>
          </a:p>
          <a:p>
            <a:endParaRPr lang="en-US"/>
          </a:p>
        </p:txBody>
      </p:sp>
      <p:sp>
        <p:nvSpPr>
          <p:cNvPr id="4" name="Slide Number Placeholder 3">
            <a:extLst>
              <a:ext uri="{FF2B5EF4-FFF2-40B4-BE49-F238E27FC236}">
                <a16:creationId xmlns:a16="http://schemas.microsoft.com/office/drawing/2014/main" id="{21BDA370-EA76-8C79-61DD-8D9180223EDC}"/>
              </a:ext>
            </a:extLst>
          </p:cNvPr>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1039177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DA86E-607C-8CF3-9935-B44714E41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D8929-7D85-005D-C833-02F551725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6951F-54AB-78E4-A5FD-2BF957559B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13F3D7-C817-D766-2C64-FDB5CBE63934}"/>
              </a:ext>
            </a:extLst>
          </p:cNvPr>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849152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42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85142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46</a:t>
            </a:fld>
            <a:endParaRPr lang="en-US"/>
          </a:p>
        </p:txBody>
      </p:sp>
    </p:spTree>
    <p:extLst>
      <p:ext uri="{BB962C8B-B14F-4D97-AF65-F5344CB8AC3E}">
        <p14:creationId xmlns:p14="http://schemas.microsoft.com/office/powerpoint/2010/main" val="3096420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59</a:t>
            </a:fld>
            <a:endParaRPr lang="en-US"/>
          </a:p>
        </p:txBody>
      </p:sp>
    </p:spTree>
    <p:extLst>
      <p:ext uri="{BB962C8B-B14F-4D97-AF65-F5344CB8AC3E}">
        <p14:creationId xmlns:p14="http://schemas.microsoft.com/office/powerpoint/2010/main" val="3009939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61</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64</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20-min timer</a:t>
            </a:r>
          </a:p>
        </p:txBody>
      </p:sp>
    </p:spTree>
    <p:extLst>
      <p:ext uri="{BB962C8B-B14F-4D97-AF65-F5344CB8AC3E}">
        <p14:creationId xmlns:p14="http://schemas.microsoft.com/office/powerpoint/2010/main" val="2132437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033162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68</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646479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69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240059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70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515345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7A28-F237-DBA7-9A11-C8343C26E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EAC70-77DD-4A46-C794-C8B7FA554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93F45-7DD6-BAC9-73D5-BA1D4496B1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03E814-44B6-2B2B-0663-6772D4801A7B}"/>
              </a:ext>
            </a:extLst>
          </p:cNvPr>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72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553244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a:t>Consider - How do you reinforce faculty and staff for:</a:t>
            </a:r>
          </a:p>
          <a:p>
            <a:pPr marL="171450" lvl="0" indent="-171450">
              <a:buFont typeface="Arial" panose="020B0604020202020204" pitchFamily="34" charset="0"/>
              <a:buChar char="•"/>
            </a:pPr>
            <a:r>
              <a:rPr lang="en-US"/>
              <a:t>Participation and support</a:t>
            </a:r>
          </a:p>
          <a:p>
            <a:pPr marL="171450" lvl="0" indent="-171450">
              <a:buFont typeface="Arial" panose="020B0604020202020204" pitchFamily="34" charset="0"/>
              <a:buChar char="•"/>
            </a:pPr>
            <a:r>
              <a:rPr lang="en-US"/>
              <a:t>Modeling schoolwide expectations</a:t>
            </a:r>
          </a:p>
          <a:p>
            <a:pPr marL="171450" lvl="0" indent="-171450">
              <a:buFont typeface="Arial" panose="020B0604020202020204" pitchFamily="34" charset="0"/>
              <a:buChar char="•"/>
            </a:pPr>
            <a:r>
              <a:rPr lang="en-US"/>
              <a:t>Taking an instructional approach to behavior</a:t>
            </a:r>
          </a:p>
          <a:p>
            <a:pPr marL="171450" lvl="0" indent="-171450">
              <a:buFont typeface="Arial" panose="020B0604020202020204" pitchFamily="34" charset="0"/>
              <a:buChar char="•"/>
            </a:pPr>
            <a:r>
              <a:rPr lang="en-US"/>
              <a:t>Implementing the Ci3T plan with fidelity</a:t>
            </a:r>
          </a:p>
          <a:p>
            <a:pPr marL="171450" lvl="0" indent="-171450">
              <a:buFont typeface="Arial" panose="020B0604020202020204" pitchFamily="34" charset="0"/>
              <a:buChar char="•"/>
            </a:pPr>
            <a:r>
              <a:rPr lang="en-US"/>
              <a:t>Making instructional shifts in traditional practices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107401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79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77911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80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826484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82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572630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81A59-A4F4-BA18-BECF-77E981C046F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42C52FA-0119-5AA7-BC5F-411E03F32BCE}"/>
              </a:ext>
            </a:extLst>
          </p:cNvPr>
          <p:cNvSpPr>
            <a:spLocks noGrp="1" noChangeArrowheads="1"/>
          </p:cNvSpPr>
          <p:nvPr>
            <p:ph type="sldNum" sz="quarter" idx="5"/>
          </p:nvPr>
        </p:nvSpPr>
        <p:spPr>
          <a:ln/>
        </p:spPr>
        <p:txBody>
          <a:bodyPr/>
          <a:lstStyle/>
          <a:p>
            <a:fld id="{DC75AA24-DACC-4E88-AC38-A5808338F778}" type="slidenum">
              <a:rPr lang="en-US"/>
              <a:pPr/>
              <a:t>85</a:t>
            </a:fld>
            <a:endParaRPr lang="en-US"/>
          </a:p>
        </p:txBody>
      </p:sp>
      <p:sp>
        <p:nvSpPr>
          <p:cNvPr id="8194" name="Rectangle 2">
            <a:extLst>
              <a:ext uri="{FF2B5EF4-FFF2-40B4-BE49-F238E27FC236}">
                <a16:creationId xmlns:a16="http://schemas.microsoft.com/office/drawing/2014/main" id="{4A269E01-74FB-29D7-FF3B-7F799E75C0A4}"/>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3011EA3A-8DF5-866F-6694-077C3E56B33D}"/>
              </a:ext>
            </a:extLst>
          </p:cNvPr>
          <p:cNvSpPr>
            <a:spLocks noGrp="1" noChangeArrowheads="1"/>
          </p:cNvSpPr>
          <p:nvPr>
            <p:ph type="body" idx="1"/>
          </p:nvPr>
        </p:nvSpPr>
        <p:spPr/>
        <p:txBody>
          <a:bodyPr/>
          <a:lstStyle/>
          <a:p>
            <a:pPr marL="231064" indent="-231064">
              <a:lnSpc>
                <a:spcPct val="80000"/>
              </a:lnSpc>
            </a:pPr>
            <a:r>
              <a:rPr lang="en-US" sz="1000" b="0"/>
              <a:t>20-min timer</a:t>
            </a:r>
          </a:p>
        </p:txBody>
      </p:sp>
    </p:spTree>
    <p:extLst>
      <p:ext uri="{BB962C8B-B14F-4D97-AF65-F5344CB8AC3E}">
        <p14:creationId xmlns:p14="http://schemas.microsoft.com/office/powerpoint/2010/main" val="511785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88</a:t>
            </a:fld>
            <a:endParaRPr lang="en-US"/>
          </a:p>
        </p:txBody>
      </p:sp>
    </p:spTree>
    <p:extLst>
      <p:ext uri="{BB962C8B-B14F-4D97-AF65-F5344CB8AC3E}">
        <p14:creationId xmlns:p14="http://schemas.microsoft.com/office/powerpoint/2010/main" val="667119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97</a:t>
            </a:fld>
            <a:endParaRPr lang="en-US"/>
          </a:p>
        </p:txBody>
      </p:sp>
    </p:spTree>
    <p:extLst>
      <p:ext uri="{BB962C8B-B14F-4D97-AF65-F5344CB8AC3E}">
        <p14:creationId xmlns:p14="http://schemas.microsoft.com/office/powerpoint/2010/main" val="248523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fld id="{58D11C9F-81FA-4052-9B37-1EF4A4EF7E85}" type="slidenum">
              <a:rPr lang="en-US" smtClean="0"/>
              <a:t>98</a:t>
            </a:fld>
            <a:endParaRPr lang="en-US"/>
          </a:p>
        </p:txBody>
      </p:sp>
    </p:spTree>
    <p:extLst>
      <p:ext uri="{BB962C8B-B14F-4D97-AF65-F5344CB8AC3E}">
        <p14:creationId xmlns:p14="http://schemas.microsoft.com/office/powerpoint/2010/main" val="427943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99</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9</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04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3051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614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989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080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558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8590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0531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9010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20005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9258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68577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5514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80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152881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2639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5977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652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04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5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627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64011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0118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2528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8627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32206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3320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3924995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31672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2100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83107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53252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36073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46719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34032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81695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6959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81841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3224659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705113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782584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2935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031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907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0826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183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6596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92280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427667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35764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110728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49276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70923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257951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8/28/2025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5997535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hyperlink" Target="https://www.ci3t.org/measures" TargetMode="External"/><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jpe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xml"/><Relationship Id="rId5" Type="http://schemas.openxmlformats.org/officeDocument/2006/relationships/image" Target="../media/image124.png"/><Relationship Id="rId4" Type="http://schemas.openxmlformats.org/officeDocument/2006/relationships/image" Target="../media/image123.png"/></Relationships>
</file>

<file path=ppt/slides/_rels/slide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26.png"/></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 Id="rId6" Type="http://schemas.openxmlformats.org/officeDocument/2006/relationships/image" Target="../media/image126.png"/><Relationship Id="rId5" Type="http://schemas.openxmlformats.org/officeDocument/2006/relationships/image" Target="../media/image141.png"/><Relationship Id="rId4" Type="http://schemas.openxmlformats.org/officeDocument/2006/relationships/image" Target="../media/image140.sv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45.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4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70.png"/><Relationship Id="rId4" Type="http://schemas.openxmlformats.org/officeDocument/2006/relationships/image" Target="../media/image169.png"/></Relationships>
</file>

<file path=ppt/slides/_rels/slide5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5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55.png"/></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6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55.png"/><Relationship Id="rId5" Type="http://schemas.openxmlformats.org/officeDocument/2006/relationships/image" Target="../media/image190.png"/><Relationship Id="rId4" Type="http://schemas.openxmlformats.org/officeDocument/2006/relationships/image" Target="../media/image189.png"/></Relationships>
</file>

<file path=ppt/slides/_rels/slide68.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69.png"/><Relationship Id="rId4" Type="http://schemas.openxmlformats.org/officeDocument/2006/relationships/image" Target="../media/image192.png"/></Relationships>
</file>

<file path=ppt/slides/_rels/slide6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 Id="rId9" Type="http://schemas.openxmlformats.org/officeDocument/2006/relationships/image" Target="../media/image155.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55.png"/><Relationship Id="rId5" Type="http://schemas.openxmlformats.org/officeDocument/2006/relationships/image" Target="../media/image190.png"/><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206.jpeg"/><Relationship Id="rId4" Type="http://schemas.openxmlformats.org/officeDocument/2006/relationships/image" Target="../media/image205.png"/></Relationships>
</file>

<file path=ppt/slides/_rels/slide7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 Id="rId6" Type="http://schemas.openxmlformats.org/officeDocument/2006/relationships/image" Target="../media/image211.svg"/><Relationship Id="rId5" Type="http://schemas.openxmlformats.org/officeDocument/2006/relationships/image" Target="../media/image210.png"/><Relationship Id="rId4" Type="http://schemas.openxmlformats.org/officeDocument/2006/relationships/image" Target="../media/image209.svg"/></Relationships>
</file>

<file path=ppt/slides/_rels/slide7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13.png"/><Relationship Id="rId7" Type="http://schemas.openxmlformats.org/officeDocument/2006/relationships/image" Target="../media/image217.jpe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214.png"/></Relationships>
</file>

<file path=ppt/slides/_rels/slide7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 Id="rId6" Type="http://schemas.openxmlformats.org/officeDocument/2006/relationships/image" Target="../media/image211.svg"/><Relationship Id="rId5" Type="http://schemas.openxmlformats.org/officeDocument/2006/relationships/image" Target="../media/image210.png"/><Relationship Id="rId4" Type="http://schemas.openxmlformats.org/officeDocument/2006/relationships/image" Target="../media/image209.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hyperlink" Target="https://www.ci3t.org/measures" TargetMode="External"/><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155.png"/><Relationship Id="rId5" Type="http://schemas.openxmlformats.org/officeDocument/2006/relationships/image" Target="../media/image190.png"/><Relationship Id="rId4" Type="http://schemas.openxmlformats.org/officeDocument/2006/relationships/image" Target="../media/image189.png"/></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5.png"/></Relationships>
</file>

<file path=ppt/slides/_rels/slide8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55.png"/><Relationship Id="rId5" Type="http://schemas.openxmlformats.org/officeDocument/2006/relationships/image" Target="../media/image220.png"/><Relationship Id="rId4" Type="http://schemas.openxmlformats.org/officeDocument/2006/relationships/image" Target="../media/image219.png"/></Relationships>
</file>

<file path=ppt/slides/_rels/slide8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22.png"/><Relationship Id="rId7" Type="http://schemas.openxmlformats.org/officeDocument/2006/relationships/image" Target="../media/image220.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18.png"/></Relationships>
</file>

<file path=ppt/slides/_rels/slide8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29.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228.png"/><Relationship Id="rId5" Type="http://schemas.openxmlformats.org/officeDocument/2006/relationships/image" Target="../media/image222.png"/><Relationship Id="rId4" Type="http://schemas.openxmlformats.org/officeDocument/2006/relationships/image" Target="../media/image224.png"/></Relationships>
</file>

<file path=ppt/slides/_rels/slide8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9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 Id="rId6" Type="http://schemas.openxmlformats.org/officeDocument/2006/relationships/image" Target="../media/image211.svg"/><Relationship Id="rId5" Type="http://schemas.openxmlformats.org/officeDocument/2006/relationships/image" Target="../media/image210.png"/><Relationship Id="rId4" Type="http://schemas.openxmlformats.org/officeDocument/2006/relationships/image" Target="../media/image209.svg"/></Relationships>
</file>

<file path=ppt/slides/_rels/slide9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106.png"/></Relationships>
</file>

<file path=ppt/slides/_rels/slide98.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9.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BCB212-66F0-4C3B-B653-2843DDCD3BEE}"/>
              </a:ext>
            </a:extLst>
          </p:cNvPr>
          <p:cNvSpPr>
            <a:spLocks noGrp="1"/>
          </p:cNvSpPr>
          <p:nvPr>
            <p:ph type="ctrTitle"/>
          </p:nvPr>
        </p:nvSpPr>
        <p:spPr>
          <a:xfrm>
            <a:off x="838200" y="-212727"/>
            <a:ext cx="10515600" cy="2387600"/>
          </a:xfrm>
        </p:spPr>
        <p:txBody>
          <a:bodyPr>
            <a:noAutofit/>
          </a:bodyPr>
          <a:lstStyle/>
          <a:p>
            <a:r>
              <a:rPr lang="en-US" sz="4400"/>
              <a:t>Implementing Comprehensive, Integrated, Three-tiered (Ci3T) Models: Setting up for Success</a:t>
            </a:r>
            <a:endParaRPr lang="en-US" sz="4400" b="0"/>
          </a:p>
        </p:txBody>
      </p:sp>
      <p:sp>
        <p:nvSpPr>
          <p:cNvPr id="3" name="Subtitle">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1</a:t>
            </a:r>
          </a:p>
        </p:txBody>
      </p:sp>
      <p:sp>
        <p:nvSpPr>
          <p:cNvPr id="6" name="Rounded Rectangle">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Tree>
    <p:extLst>
      <p:ext uri="{BB962C8B-B14F-4D97-AF65-F5344CB8AC3E}">
        <p14:creationId xmlns:p14="http://schemas.microsoft.com/office/powerpoint/2010/main" val="14779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48044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09603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367A-473D-9A8A-9347-864A6361F006}"/>
              </a:ext>
            </a:extLst>
          </p:cNvPr>
          <p:cNvSpPr>
            <a:spLocks noGrp="1"/>
          </p:cNvSpPr>
          <p:nvPr>
            <p:ph type="title"/>
          </p:nvPr>
        </p:nvSpPr>
        <p:spPr>
          <a:xfrm>
            <a:off x="838199" y="365125"/>
            <a:ext cx="11081273" cy="1325563"/>
          </a:xfrm>
        </p:spPr>
        <p:txBody>
          <a:bodyPr/>
          <a:lstStyle/>
          <a:p>
            <a:r>
              <a:rPr lang="en-US"/>
              <a:t>Knowledge, Confidence, Use (KCU) Survey</a:t>
            </a:r>
          </a:p>
        </p:txBody>
      </p:sp>
      <p:pic>
        <p:nvPicPr>
          <p:cNvPr id="5" name="Picture 1" descr="Screenshot of the Knowledge, Confidence, Use (KCU) survery.">
            <a:extLst>
              <a:ext uri="{FF2B5EF4-FFF2-40B4-BE49-F238E27FC236}">
                <a16:creationId xmlns:a16="http://schemas.microsoft.com/office/drawing/2014/main" id="{A58EC6F7-9C84-0937-3857-DF1C44DC45C0}"/>
              </a:ext>
            </a:extLst>
          </p:cNvPr>
          <p:cNvPicPr>
            <a:picLocks noChangeAspect="1"/>
          </p:cNvPicPr>
          <p:nvPr/>
        </p:nvPicPr>
        <p:blipFill>
          <a:blip r:embed="rId3"/>
          <a:stretch>
            <a:fillRect/>
          </a:stretch>
        </p:blipFill>
        <p:spPr>
          <a:xfrm>
            <a:off x="1194098" y="1526678"/>
            <a:ext cx="3534675" cy="5206730"/>
          </a:xfrm>
          <a:prstGeom prst="rect">
            <a:avLst/>
          </a:prstGeom>
          <a:ln>
            <a:solidFill>
              <a:schemeClr val="tx1"/>
            </a:solidFill>
          </a:ln>
        </p:spPr>
      </p:pic>
      <p:pic>
        <p:nvPicPr>
          <p:cNvPr id="7" name="Picture 2" descr="A screenshot of the KCU links on the Ci3T website.">
            <a:extLst>
              <a:ext uri="{FF2B5EF4-FFF2-40B4-BE49-F238E27FC236}">
                <a16:creationId xmlns:a16="http://schemas.microsoft.com/office/drawing/2014/main" id="{D4F0225B-2D7C-741A-4D38-ACAA63B102ED}"/>
              </a:ext>
            </a:extLst>
          </p:cNvPr>
          <p:cNvPicPr>
            <a:picLocks noChangeAspect="1"/>
          </p:cNvPicPr>
          <p:nvPr/>
        </p:nvPicPr>
        <p:blipFill>
          <a:blip r:embed="rId4"/>
          <a:stretch>
            <a:fillRect/>
          </a:stretch>
        </p:blipFill>
        <p:spPr>
          <a:xfrm>
            <a:off x="5515087" y="1526678"/>
            <a:ext cx="4680182" cy="5067760"/>
          </a:xfrm>
          <a:prstGeom prst="rect">
            <a:avLst/>
          </a:prstGeom>
          <a:ln>
            <a:solidFill>
              <a:schemeClr val="tx1"/>
            </a:solidFill>
          </a:ln>
        </p:spPr>
      </p:pic>
      <p:sp>
        <p:nvSpPr>
          <p:cNvPr id="8" name="Rectangle">
            <a:extLst>
              <a:ext uri="{FF2B5EF4-FFF2-40B4-BE49-F238E27FC236}">
                <a16:creationId xmlns:a16="http://schemas.microsoft.com/office/drawing/2014/main" id="{4165BF09-25CE-D72B-2DC4-9ABFB43D4DD5}"/>
              </a:ext>
            </a:extLst>
          </p:cNvPr>
          <p:cNvSpPr/>
          <p:nvPr/>
        </p:nvSpPr>
        <p:spPr>
          <a:xfrm>
            <a:off x="8489285" y="6048105"/>
            <a:ext cx="2285250" cy="685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ci3t.org/measures</a:t>
            </a:r>
          </a:p>
        </p:txBody>
      </p:sp>
    </p:spTree>
    <p:extLst>
      <p:ext uri="{BB962C8B-B14F-4D97-AF65-F5344CB8AC3E}">
        <p14:creationId xmlns:p14="http://schemas.microsoft.com/office/powerpoint/2010/main" val="3340887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2DEE-E976-C97D-34BA-0F13796E5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2E7CA-D54F-167C-291C-2CB82F4B0E70}"/>
              </a:ext>
            </a:extLst>
          </p:cNvPr>
          <p:cNvSpPr>
            <a:spLocks noGrp="1"/>
          </p:cNvSpPr>
          <p:nvPr>
            <p:ph type="title"/>
          </p:nvPr>
        </p:nvSpPr>
        <p:spPr>
          <a:xfrm>
            <a:off x="838199" y="365125"/>
            <a:ext cx="11081273" cy="1325563"/>
          </a:xfrm>
        </p:spPr>
        <p:txBody>
          <a:bodyPr/>
          <a:lstStyle/>
          <a:p>
            <a:r>
              <a:rPr lang="en-US"/>
              <a:t>Work Time</a:t>
            </a:r>
          </a:p>
        </p:txBody>
      </p:sp>
      <p:graphicFrame>
        <p:nvGraphicFramePr>
          <p:cNvPr id="7" name="Table 6">
            <a:extLst>
              <a:ext uri="{FF2B5EF4-FFF2-40B4-BE49-F238E27FC236}">
                <a16:creationId xmlns:a16="http://schemas.microsoft.com/office/drawing/2014/main" id="{C0C2ABBF-3F6D-4158-CBFB-8BE6FFBC9E08}"/>
              </a:ext>
            </a:extLst>
          </p:cNvPr>
          <p:cNvGraphicFramePr>
            <a:graphicFrameLocks noGrp="1"/>
          </p:cNvGraphicFramePr>
          <p:nvPr>
            <p:extLst>
              <p:ext uri="{D42A27DB-BD31-4B8C-83A1-F6EECF244321}">
                <p14:modId xmlns:p14="http://schemas.microsoft.com/office/powerpoint/2010/main" val="1717428744"/>
              </p:ext>
            </p:extLst>
          </p:nvPr>
        </p:nvGraphicFramePr>
        <p:xfrm>
          <a:off x="940619" y="1690686"/>
          <a:ext cx="10523794" cy="3740953"/>
        </p:xfrm>
        <a:graphic>
          <a:graphicData uri="http://schemas.openxmlformats.org/drawingml/2006/table">
            <a:tbl>
              <a:tblPr firstRow="1" bandRow="1">
                <a:tableStyleId>{7DF18680-E054-41AD-8BC1-D1AEF772440D}</a:tableStyleId>
              </a:tblPr>
              <a:tblGrid>
                <a:gridCol w="4142658">
                  <a:extLst>
                    <a:ext uri="{9D8B030D-6E8A-4147-A177-3AD203B41FA5}">
                      <a16:colId xmlns:a16="http://schemas.microsoft.com/office/drawing/2014/main" val="632870731"/>
                    </a:ext>
                  </a:extLst>
                </a:gridCol>
                <a:gridCol w="6381136">
                  <a:extLst>
                    <a:ext uri="{9D8B030D-6E8A-4147-A177-3AD203B41FA5}">
                      <a16:colId xmlns:a16="http://schemas.microsoft.com/office/drawing/2014/main" val="676686531"/>
                    </a:ext>
                  </a:extLst>
                </a:gridCol>
              </a:tblGrid>
              <a:tr h="413417">
                <a:tc>
                  <a:txBody>
                    <a:bodyPr/>
                    <a:lstStyle/>
                    <a:p>
                      <a:pPr algn="ctr"/>
                      <a:r>
                        <a:rPr lang="en-US"/>
                        <a:t>First,</a:t>
                      </a:r>
                    </a:p>
                  </a:txBody>
                  <a:tcPr/>
                </a:tc>
                <a:tc>
                  <a:txBody>
                    <a:bodyPr/>
                    <a:lstStyle/>
                    <a:p>
                      <a:pPr algn="ctr"/>
                      <a:r>
                        <a:rPr lang="en-US"/>
                        <a:t>Then, explore module pathways</a:t>
                      </a:r>
                    </a:p>
                  </a:txBody>
                  <a:tcPr/>
                </a:tc>
                <a:extLst>
                  <a:ext uri="{0D108BD9-81ED-4DB2-BD59-A6C34878D82A}">
                    <a16:rowId xmlns:a16="http://schemas.microsoft.com/office/drawing/2014/main" val="1424232421"/>
                  </a:ext>
                </a:extLst>
              </a:tr>
              <a:tr h="3327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If you have not yet done so already, please complete your Knowledge, Confidence, Use (KCU)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endParaRPr lang="en-US"/>
                    </a:p>
                  </a:txBody>
                  <a:tcPr>
                    <a:solidFill>
                      <a:schemeClr val="accent5">
                        <a:lumMod val="20000"/>
                        <a:lumOff val="80000"/>
                      </a:schemeClr>
                    </a:solidFill>
                  </a:tcPr>
                </a:tc>
                <a:tc>
                  <a:txBody>
                    <a:bodyPr/>
                    <a:lstStyle/>
                    <a:p>
                      <a:r>
                        <a:rPr lang="en-US" sz="1800"/>
                        <a:t>Consider:</a:t>
                      </a:r>
                    </a:p>
                    <a:p>
                      <a:pPr marL="285750" indent="-285750">
                        <a:buFont typeface="Arial" panose="020B0604020202020204" pitchFamily="34" charset="0"/>
                        <a:buChar char="•"/>
                      </a:pPr>
                      <a:r>
                        <a:rPr lang="en-US" sz="1800"/>
                        <a:t>how might you use these pathways to guide your own learning?</a:t>
                      </a:r>
                    </a:p>
                    <a:p>
                      <a:pPr marL="285750" indent="-285750">
                        <a:buFont typeface="Arial" panose="020B0604020202020204" pitchFamily="34" charset="0"/>
                        <a:buChar char="•"/>
                      </a:pPr>
                      <a:r>
                        <a:rPr lang="en-US" sz="1800"/>
                        <a:t>how might you share these pathways with others?</a:t>
                      </a:r>
                      <a:endParaRPr lang="en-US"/>
                    </a:p>
                    <a:p>
                      <a:endParaRPr lang="en-US"/>
                    </a:p>
                  </a:txBody>
                  <a:tcPr>
                    <a:solidFill>
                      <a:schemeClr val="accent5">
                        <a:lumMod val="20000"/>
                        <a:lumOff val="80000"/>
                      </a:schemeClr>
                    </a:solidFill>
                  </a:tcPr>
                </a:tc>
                <a:extLst>
                  <a:ext uri="{0D108BD9-81ED-4DB2-BD59-A6C34878D82A}">
                    <a16:rowId xmlns:a16="http://schemas.microsoft.com/office/drawing/2014/main" val="201905911"/>
                  </a:ext>
                </a:extLst>
              </a:tr>
            </a:tbl>
          </a:graphicData>
        </a:graphic>
      </p:graphicFrame>
      <p:pic>
        <p:nvPicPr>
          <p:cNvPr id="8" name="Picture 7" descr="screenshot of Ci3T Knowledge, Confidence, Use Survey">
            <a:extLst>
              <a:ext uri="{FF2B5EF4-FFF2-40B4-BE49-F238E27FC236}">
                <a16:creationId xmlns:a16="http://schemas.microsoft.com/office/drawing/2014/main" id="{4E151115-7900-DB03-14CC-FE5C0E36D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5443" y="3111783"/>
            <a:ext cx="1499363" cy="2208626"/>
          </a:xfrm>
          <a:prstGeom prst="rect">
            <a:avLst/>
          </a:prstGeom>
          <a:ln>
            <a:solidFill>
              <a:schemeClr val="tx1"/>
            </a:solidFill>
          </a:ln>
        </p:spPr>
      </p:pic>
      <p:pic>
        <p:nvPicPr>
          <p:cNvPr id="10" name="Content Placeholder 5" descr="An image of the Orientating Principal Leaders to Ci3T Pathway available at ci3t.org/enhance">
            <a:extLst>
              <a:ext uri="{FF2B5EF4-FFF2-40B4-BE49-F238E27FC236}">
                <a16:creationId xmlns:a16="http://schemas.microsoft.com/office/drawing/2014/main" id="{88FF3FA3-DAB4-6D51-3E37-A5AA11871E8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891424" y="3491609"/>
            <a:ext cx="1413662" cy="1828800"/>
          </a:xfrm>
          <a:ln>
            <a:solidFill>
              <a:schemeClr val="tx1"/>
            </a:solidFill>
          </a:ln>
        </p:spPr>
      </p:pic>
      <p:pic>
        <p:nvPicPr>
          <p:cNvPr id="12" name="Picture 11" descr="An image of the General Education Teacher Pathway available at ci3t.org/enhance">
            <a:extLst>
              <a:ext uri="{FF2B5EF4-FFF2-40B4-BE49-F238E27FC236}">
                <a16:creationId xmlns:a16="http://schemas.microsoft.com/office/drawing/2014/main" id="{DC2306E2-94CD-51AF-DBFF-58A4FF36E8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5493" y="3491609"/>
            <a:ext cx="1413662" cy="1828800"/>
          </a:xfrm>
          <a:prstGeom prst="rect">
            <a:avLst/>
          </a:prstGeom>
          <a:ln>
            <a:solidFill>
              <a:schemeClr val="tx1"/>
            </a:solidFill>
          </a:ln>
        </p:spPr>
      </p:pic>
      <p:pic>
        <p:nvPicPr>
          <p:cNvPr id="14" name="Picture 13" descr="An image of the Paraprofessional Pathway available at ci3t.org/enhance">
            <a:extLst>
              <a:ext uri="{FF2B5EF4-FFF2-40B4-BE49-F238E27FC236}">
                <a16:creationId xmlns:a16="http://schemas.microsoft.com/office/drawing/2014/main" id="{15385A16-F376-88CC-52C8-D7779BC496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59562" y="3491609"/>
            <a:ext cx="1413662" cy="1828800"/>
          </a:xfrm>
          <a:prstGeom prst="rect">
            <a:avLst/>
          </a:prstGeom>
          <a:ln>
            <a:solidFill>
              <a:schemeClr val="tx1"/>
            </a:solidFill>
          </a:ln>
        </p:spPr>
      </p:pic>
    </p:spTree>
    <p:extLst>
      <p:ext uri="{BB962C8B-B14F-4D97-AF65-F5344CB8AC3E}">
        <p14:creationId xmlns:p14="http://schemas.microsoft.com/office/powerpoint/2010/main" val="3968310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094655"/>
          </a:xfrm>
        </p:spPr>
        <p:txBody>
          <a:bodyPr vert="horz" lIns="91440" tIns="45720" rIns="91440" bIns="45720" rtlCol="0" anchor="t">
            <a:normAutofit fontScale="92500" lnSpcReduction="10000"/>
          </a:bodyPr>
          <a:lstStyle/>
          <a:p>
            <a:pPr marL="342900" indent="-342900">
              <a:spcBef>
                <a:spcPts val="0"/>
              </a:spcBef>
              <a:buAutoNum type="arabicPeriod"/>
            </a:pPr>
            <a:r>
              <a:rPr lang="en-US" sz="2400">
                <a:ea typeface="MS PGothic" panose="020B0600070205080204" pitchFamily="34" charset="-128"/>
                <a:cs typeface="Arial"/>
              </a:rPr>
              <a:t>Develop strategies for holding effective team meetings and communicating activities and data-based outcomes with all stakeholders to support collaborative, positive, productive, and safe learning environments</a:t>
            </a:r>
            <a:endParaRPr lang="en-US"/>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AutoNum type="arabicPeriod"/>
            </a:pPr>
            <a:r>
              <a:rPr lang="en-US" sz="2400">
                <a:ea typeface="MS PGothic"/>
                <a:cs typeface="Arial"/>
              </a:rPr>
              <a:t>Reflect and refine plans to implement procedures for teaching faculty and staff, students, and parents and community members as the school year begins (e.g., teaching roles and responsibilities for all stakeholders across academic, behavioral, and social-emotional well-being domains).</a:t>
            </a:r>
            <a:endParaRPr lang="en-US" sz="2400">
              <a:effectLst/>
              <a:ea typeface="MS PGothic"/>
              <a:cs typeface="Arial"/>
            </a:endParaRPr>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Font typeface="Arial" panose="020B0604020202020204"/>
              <a:buAutoNum type="arabicPeriod"/>
            </a:pPr>
            <a:r>
              <a:rPr lang="en-US" sz="2400">
                <a:ea typeface="MS PGothic"/>
                <a:cs typeface="Arial"/>
              </a:rPr>
              <a:t>Prepare to collect and use fall academic and behavioral screening for all students; and begin planning to collect and use treatment integrity and social validity data </a:t>
            </a:r>
            <a:endParaRPr lang="en-US" sz="2400">
              <a:effectLst/>
              <a:ea typeface="MS PGothic"/>
              <a:cs typeface="Arial"/>
            </a:endParaRP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2" descr="Table of yearlong Ci3T Implementation Series and Delivery activities">
            <a:extLst>
              <a:ext uri="{FF2B5EF4-FFF2-40B4-BE49-F238E27FC236}">
                <a16:creationId xmlns:a16="http://schemas.microsoft.com/office/drawing/2014/main" id="{893629F2-CCAE-C225-C691-493701800F8D}"/>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3657" y="4785343"/>
            <a:ext cx="2768027" cy="1940309"/>
          </a:xfrm>
          <a:prstGeom prst="rect">
            <a:avLst/>
          </a:prstGeom>
        </p:spPr>
      </p:pic>
    </p:spTree>
    <p:extLst>
      <p:ext uri="{BB962C8B-B14F-4D97-AF65-F5344CB8AC3E}">
        <p14:creationId xmlns:p14="http://schemas.microsoft.com/office/powerpoint/2010/main" val="511690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Autofit/>
          </a:bodyPr>
          <a:lstStyle/>
          <a:p>
            <a:pPr marL="514350" indent="-514350">
              <a:buFont typeface="+mj-lt"/>
              <a:buAutoNum type="arabicPeriod"/>
            </a:pPr>
            <a:r>
              <a:rPr lang="en-US" sz="3200"/>
              <a:t>Welcome</a:t>
            </a:r>
            <a:endParaRPr lang="en-US" sz="3200">
              <a:cs typeface="Arial"/>
            </a:endParaRPr>
          </a:p>
          <a:p>
            <a:pPr marL="514350" indent="-514350">
              <a:buAutoNum type="arabicPeriod"/>
            </a:pPr>
            <a:r>
              <a:rPr lang="en-US" sz="3200">
                <a:solidFill>
                  <a:prstClr val="black"/>
                </a:solidFill>
                <a:ea typeface="MS PGothic"/>
              </a:rPr>
              <a:t>Scheduling</a:t>
            </a:r>
            <a:r>
              <a:rPr lang="en-US" sz="3200">
                <a:solidFill>
                  <a:prstClr val="black"/>
                </a:solidFill>
                <a:latin typeface="Arial" panose="020B0604020202020204"/>
                <a:ea typeface="MS PGothic"/>
                <a:cs typeface="Arial"/>
              </a:rPr>
              <a:t> for Success</a:t>
            </a:r>
            <a:endParaRPr lang="en-US" sz="3200">
              <a:solidFill>
                <a:prstClr val="black"/>
              </a:solidFill>
              <a:cs typeface="Arial"/>
            </a:endParaRPr>
          </a:p>
          <a:p>
            <a:pPr marL="514350" indent="-514350">
              <a:buAutoNum type="arabicPeriod"/>
              <a:defRPr/>
            </a:pPr>
            <a:r>
              <a:rPr lang="en-US" sz="3200">
                <a:solidFill>
                  <a:prstClr val="black"/>
                </a:solidFill>
                <a:latin typeface="Arial" panose="020B0604020202020204"/>
                <a:ea typeface="MS PGothic"/>
                <a:cs typeface="Arial"/>
              </a:rPr>
              <a:t>Implementing Your Primary (Tier 1) Prevention Efforts</a:t>
            </a:r>
          </a:p>
          <a:p>
            <a:pPr marL="514350" indent="-514350">
              <a:buAutoNum type="arabicPeriod"/>
              <a:defRPr/>
            </a:pPr>
            <a:r>
              <a:rPr lang="en-US" sz="3200">
                <a:solidFill>
                  <a:prstClr val="black"/>
                </a:solidFill>
                <a:latin typeface="Arial" panose="020B0604020202020204"/>
                <a:ea typeface="MS PGothic"/>
                <a:cs typeface="Arial"/>
              </a:rPr>
              <a:t>Preparing to Collect Treatment Integrity Data</a:t>
            </a:r>
            <a:endParaRPr lang="en-US" sz="3200">
              <a:solidFill>
                <a:prstClr val="black"/>
              </a:solidFill>
              <a:cs typeface="Arial"/>
            </a:endParaRPr>
          </a:p>
          <a:p>
            <a:pPr lvl="1">
              <a:buFont typeface="Courier New" panose="020B0604020202020204"/>
              <a:buChar char="o"/>
              <a:defRPr/>
            </a:pPr>
            <a:r>
              <a:rPr lang="en-US" sz="3200">
                <a:solidFill>
                  <a:srgbClr val="283375"/>
                </a:solidFill>
                <a:latin typeface="Arial" panose="020B0604020202020204"/>
                <a:ea typeface="MS PGothic"/>
                <a:cs typeface="Arial"/>
              </a:rPr>
              <a:t>Preview: Ci3T Treatment Integrity Team Leader Training</a:t>
            </a:r>
            <a:endParaRPr lang="en-US" sz="3200">
              <a:ea typeface="MS PGothic"/>
              <a:cs typeface="Arial"/>
            </a:endParaRPr>
          </a:p>
          <a:p>
            <a:pPr marL="514350" indent="-514350">
              <a:buFont typeface="+mj-lt"/>
              <a:buAutoNum type="arabicPeriod"/>
            </a:pPr>
            <a:r>
              <a:rPr lang="en-US" sz="3200"/>
              <a:t>Wrapping Up and Moving Forward</a:t>
            </a:r>
            <a:endParaRPr lang="en-US" sz="3200">
              <a:cs typeface="Arial"/>
            </a:endParaRPr>
          </a:p>
        </p:txBody>
      </p:sp>
      <p:pic>
        <p:nvPicPr>
          <p:cNvPr id="5" name="Picture" descr="Table of yearlong Ci3T Implementation Series and Delivery activities">
            <a:extLst>
              <a:ext uri="{FF2B5EF4-FFF2-40B4-BE49-F238E27FC236}">
                <a16:creationId xmlns:a16="http://schemas.microsoft.com/office/drawing/2014/main" id="{9023D3DF-2C6E-57A2-A710-B18C60A1EBBD}"/>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3657" y="4785343"/>
            <a:ext cx="2768027" cy="1940309"/>
          </a:xfrm>
          <a:prstGeom prst="rect">
            <a:avLst/>
          </a:prstGeom>
        </p:spPr>
      </p:pic>
    </p:spTree>
    <p:extLst>
      <p:ext uri="{BB962C8B-B14F-4D97-AF65-F5344CB8AC3E}">
        <p14:creationId xmlns:p14="http://schemas.microsoft.com/office/powerpoint/2010/main" val="174822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6" name="Group" descr="Screenshot of Ci3T Implementation Professional Learning Series Companion eBooks and Resources with a yellow box outlining session 1">
            <a:extLst>
              <a:ext uri="{FF2B5EF4-FFF2-40B4-BE49-F238E27FC236}">
                <a16:creationId xmlns:a16="http://schemas.microsoft.com/office/drawing/2014/main" id="{C48BF32C-889F-39B9-27C5-E766320B0874}"/>
              </a:ext>
            </a:extLst>
          </p:cNvPr>
          <p:cNvGrpSpPr/>
          <p:nvPr/>
        </p:nvGrpSpPr>
        <p:grpSpPr>
          <a:xfrm>
            <a:off x="6587211" y="1495063"/>
            <a:ext cx="4766589" cy="4909595"/>
            <a:chOff x="6587211" y="1495063"/>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495063"/>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87211" y="3691054"/>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52E1-090E-A4A6-2464-9C801D5BEF01}"/>
            </a:ext>
          </a:extLst>
        </p:cNvPr>
        <p:cNvGrpSpPr/>
        <p:nvPr/>
      </p:nvGrpSpPr>
      <p:grpSpPr>
        <a:xfrm>
          <a:off x="0" y="0"/>
          <a:ext cx="0" cy="0"/>
          <a:chOff x="0" y="0"/>
          <a:chExt cx="0" cy="0"/>
        </a:xfrm>
      </p:grpSpPr>
      <p:sp>
        <p:nvSpPr>
          <p:cNvPr id="25" name="Title">
            <a:extLst>
              <a:ext uri="{FF2B5EF4-FFF2-40B4-BE49-F238E27FC236}">
                <a16:creationId xmlns:a16="http://schemas.microsoft.com/office/drawing/2014/main" id="{7FA9A065-2B9F-79AA-1608-FAADC13F9206}"/>
              </a:ext>
            </a:extLst>
          </p:cNvPr>
          <p:cNvSpPr>
            <a:spLocks noGrp="1"/>
          </p:cNvSpPr>
          <p:nvPr>
            <p:ph type="title"/>
          </p:nvPr>
        </p:nvSpPr>
        <p:spPr/>
        <p:txBody>
          <a:bodyPr/>
          <a:lstStyle/>
          <a:p>
            <a:r>
              <a:rPr lang="en-US"/>
              <a:t>Ci3T Research Team</a:t>
            </a:r>
          </a:p>
        </p:txBody>
      </p:sp>
      <p:grpSp>
        <p:nvGrpSpPr>
          <p:cNvPr id="4" name="Group 3"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D3E59BC7-D9F7-5570-AEC7-C7409C3BB250}"/>
              </a:ext>
            </a:extLst>
          </p:cNvPr>
          <p:cNvGrpSpPr/>
          <p:nvPr/>
        </p:nvGrpSpPr>
        <p:grpSpPr>
          <a:xfrm>
            <a:off x="341808" y="1380130"/>
            <a:ext cx="11751297" cy="5293938"/>
            <a:chOff x="294183" y="1361080"/>
            <a:chExt cx="11751297" cy="5293938"/>
          </a:xfrm>
        </p:grpSpPr>
        <p:sp>
          <p:nvSpPr>
            <p:cNvPr id="5" name="TextBox 4">
              <a:extLst>
                <a:ext uri="{FF2B5EF4-FFF2-40B4-BE49-F238E27FC236}">
                  <a16:creationId xmlns:a16="http://schemas.microsoft.com/office/drawing/2014/main" id="{9A379EF1-4CFE-9CB5-B4E3-0F6031F2E371}"/>
                </a:ext>
              </a:extLst>
            </p:cNvPr>
            <p:cNvSpPr txBox="1"/>
            <p:nvPr/>
          </p:nvSpPr>
          <p:spPr>
            <a:xfrm>
              <a:off x="10201679" y="4538105"/>
              <a:ext cx="1843801" cy="276999"/>
            </a:xfrm>
            <a:prstGeom prst="rect">
              <a:avLst/>
            </a:prstGeom>
            <a:noFill/>
          </p:spPr>
          <p:txBody>
            <a:bodyPr wrap="square" rtlCol="0">
              <a:spAutoFit/>
            </a:bodyPr>
            <a:lstStyle/>
            <a:p>
              <a:pPr algn="ctr"/>
              <a:r>
                <a:rPr lang="en-US" sz="1200" b="1"/>
                <a:t>Kathleen Lynne Lane</a:t>
              </a:r>
            </a:p>
          </p:txBody>
        </p:sp>
        <p:sp>
          <p:nvSpPr>
            <p:cNvPr id="6" name="TextBox 5">
              <a:extLst>
                <a:ext uri="{FF2B5EF4-FFF2-40B4-BE49-F238E27FC236}">
                  <a16:creationId xmlns:a16="http://schemas.microsoft.com/office/drawing/2014/main" id="{B2ADCBAC-64C2-D31A-22C4-48D4D9BCEB7C}"/>
                </a:ext>
              </a:extLst>
            </p:cNvPr>
            <p:cNvSpPr txBox="1"/>
            <p:nvPr/>
          </p:nvSpPr>
          <p:spPr>
            <a:xfrm>
              <a:off x="1912249" y="6350136"/>
              <a:ext cx="1858252" cy="304882"/>
            </a:xfrm>
            <a:prstGeom prst="rect">
              <a:avLst/>
            </a:prstGeom>
            <a:noFill/>
          </p:spPr>
          <p:txBody>
            <a:bodyPr wrap="square" rtlCol="0">
              <a:spAutoFit/>
            </a:bodyPr>
            <a:lstStyle/>
            <a:p>
              <a:pPr algn="ctr"/>
              <a:r>
                <a:rPr lang="en-US" sz="1200" b="1"/>
                <a:t>Wendy P. Oakes</a:t>
              </a:r>
            </a:p>
          </p:txBody>
        </p:sp>
        <p:sp>
          <p:nvSpPr>
            <p:cNvPr id="7" name="TextBox 6">
              <a:extLst>
                <a:ext uri="{FF2B5EF4-FFF2-40B4-BE49-F238E27FC236}">
                  <a16:creationId xmlns:a16="http://schemas.microsoft.com/office/drawing/2014/main" id="{0D2BF97D-3F73-1BDB-B46A-45890B5C9CED}"/>
                </a:ext>
              </a:extLst>
            </p:cNvPr>
            <p:cNvSpPr txBox="1"/>
            <p:nvPr/>
          </p:nvSpPr>
          <p:spPr>
            <a:xfrm>
              <a:off x="3814691" y="4538105"/>
              <a:ext cx="1755619" cy="296311"/>
            </a:xfrm>
            <a:prstGeom prst="rect">
              <a:avLst/>
            </a:prstGeom>
            <a:noFill/>
          </p:spPr>
          <p:txBody>
            <a:bodyPr wrap="square" rtlCol="0">
              <a:spAutoFit/>
            </a:bodyPr>
            <a:lstStyle/>
            <a:p>
              <a:pPr algn="ctr"/>
              <a:r>
                <a:rPr lang="en-US" sz="1200" b="1"/>
                <a:t>Sandy Chafouleas </a:t>
              </a:r>
            </a:p>
          </p:txBody>
        </p:sp>
        <p:sp>
          <p:nvSpPr>
            <p:cNvPr id="8" name="TextBox 7">
              <a:extLst>
                <a:ext uri="{FF2B5EF4-FFF2-40B4-BE49-F238E27FC236}">
                  <a16:creationId xmlns:a16="http://schemas.microsoft.com/office/drawing/2014/main" id="{A99F8A82-A84D-EB6F-BC1D-62B02C22384D}"/>
                </a:ext>
              </a:extLst>
            </p:cNvPr>
            <p:cNvSpPr txBox="1"/>
            <p:nvPr/>
          </p:nvSpPr>
          <p:spPr>
            <a:xfrm>
              <a:off x="8545338" y="2693754"/>
              <a:ext cx="1755619" cy="317677"/>
            </a:xfrm>
            <a:prstGeom prst="rect">
              <a:avLst/>
            </a:prstGeom>
            <a:noFill/>
          </p:spPr>
          <p:txBody>
            <a:bodyPr wrap="square" rtlCol="0">
              <a:spAutoFit/>
            </a:bodyPr>
            <a:lstStyle/>
            <a:p>
              <a:pPr algn="ctr"/>
              <a:r>
                <a:rPr lang="en-US" sz="1200" b="1"/>
                <a:t>Amy Briesch</a:t>
              </a:r>
              <a:r>
                <a:rPr lang="en-US" sz="1200"/>
                <a:t> </a:t>
              </a:r>
            </a:p>
          </p:txBody>
        </p:sp>
        <p:sp>
          <p:nvSpPr>
            <p:cNvPr id="9" name="TextBox 8">
              <a:extLst>
                <a:ext uri="{FF2B5EF4-FFF2-40B4-BE49-F238E27FC236}">
                  <a16:creationId xmlns:a16="http://schemas.microsoft.com/office/drawing/2014/main" id="{666DF216-64BC-748A-BCE6-9710477AB048}"/>
                </a:ext>
              </a:extLst>
            </p:cNvPr>
            <p:cNvSpPr txBox="1"/>
            <p:nvPr/>
          </p:nvSpPr>
          <p:spPr>
            <a:xfrm>
              <a:off x="8830079" y="6350136"/>
              <a:ext cx="1312094" cy="276999"/>
            </a:xfrm>
            <a:prstGeom prst="rect">
              <a:avLst/>
            </a:prstGeom>
            <a:noFill/>
          </p:spPr>
          <p:txBody>
            <a:bodyPr wrap="square" rtlCol="0">
              <a:spAutoFit/>
            </a:bodyPr>
            <a:lstStyle/>
            <a:p>
              <a:pPr algn="ctr"/>
              <a:r>
                <a:rPr lang="en-US" sz="1200" b="1"/>
                <a:t>Joni Weiss</a:t>
              </a:r>
            </a:p>
          </p:txBody>
        </p:sp>
        <p:sp>
          <p:nvSpPr>
            <p:cNvPr id="10" name="TextBox 9">
              <a:extLst>
                <a:ext uri="{FF2B5EF4-FFF2-40B4-BE49-F238E27FC236}">
                  <a16:creationId xmlns:a16="http://schemas.microsoft.com/office/drawing/2014/main" id="{032C0485-69B8-2844-4E50-2CFE17096FBF}"/>
                </a:ext>
              </a:extLst>
            </p:cNvPr>
            <p:cNvSpPr txBox="1"/>
            <p:nvPr/>
          </p:nvSpPr>
          <p:spPr>
            <a:xfrm>
              <a:off x="10425600" y="2693754"/>
              <a:ext cx="1359758" cy="231026"/>
            </a:xfrm>
            <a:prstGeom prst="rect">
              <a:avLst/>
            </a:prstGeom>
            <a:noFill/>
          </p:spPr>
          <p:txBody>
            <a:bodyPr wrap="square" rtlCol="0">
              <a:spAutoFit/>
            </a:bodyPr>
            <a:lstStyle/>
            <a:p>
              <a:pPr algn="ctr"/>
              <a:r>
                <a:rPr lang="en-US" sz="1200" b="1"/>
                <a:t>Mark Buckman</a:t>
              </a:r>
            </a:p>
          </p:txBody>
        </p:sp>
        <p:sp>
          <p:nvSpPr>
            <p:cNvPr id="11" name="TextBox 10">
              <a:extLst>
                <a:ext uri="{FF2B5EF4-FFF2-40B4-BE49-F238E27FC236}">
                  <a16:creationId xmlns:a16="http://schemas.microsoft.com/office/drawing/2014/main" id="{38531CB8-BA77-F33A-40C6-8DAE5D9113AF}"/>
                </a:ext>
              </a:extLst>
            </p:cNvPr>
            <p:cNvSpPr txBox="1"/>
            <p:nvPr/>
          </p:nvSpPr>
          <p:spPr>
            <a:xfrm>
              <a:off x="377772" y="6361090"/>
              <a:ext cx="1436909" cy="225345"/>
            </a:xfrm>
            <a:prstGeom prst="rect">
              <a:avLst/>
            </a:prstGeom>
            <a:noFill/>
          </p:spPr>
          <p:txBody>
            <a:bodyPr wrap="square" rtlCol="0">
              <a:spAutoFit/>
            </a:bodyPr>
            <a:lstStyle/>
            <a:p>
              <a:pPr algn="ctr"/>
              <a:r>
                <a:rPr lang="en-US" sz="1200" b="1"/>
                <a:t>Jessica Matus </a:t>
              </a:r>
            </a:p>
          </p:txBody>
        </p:sp>
        <p:sp>
          <p:nvSpPr>
            <p:cNvPr id="12" name="TextBox 11">
              <a:extLst>
                <a:ext uri="{FF2B5EF4-FFF2-40B4-BE49-F238E27FC236}">
                  <a16:creationId xmlns:a16="http://schemas.microsoft.com/office/drawing/2014/main" id="{0E95F111-303A-606B-B325-718C6D373207}"/>
                </a:ext>
              </a:extLst>
            </p:cNvPr>
            <p:cNvSpPr txBox="1"/>
            <p:nvPr/>
          </p:nvSpPr>
          <p:spPr>
            <a:xfrm>
              <a:off x="3853071" y="6350136"/>
              <a:ext cx="1468589" cy="276999"/>
            </a:xfrm>
            <a:prstGeom prst="rect">
              <a:avLst/>
            </a:prstGeom>
            <a:noFill/>
          </p:spPr>
          <p:txBody>
            <a:bodyPr wrap="square" rtlCol="0">
              <a:spAutoFit/>
            </a:bodyPr>
            <a:lstStyle/>
            <a:p>
              <a:pPr algn="ctr"/>
              <a:r>
                <a:rPr lang="en-US" sz="1200" b="1"/>
                <a:t>David Royer</a:t>
              </a:r>
              <a:endParaRPr lang="en-US" sz="1200"/>
            </a:p>
          </p:txBody>
        </p:sp>
        <p:sp>
          <p:nvSpPr>
            <p:cNvPr id="13" name="TextBox 12">
              <a:extLst>
                <a:ext uri="{FF2B5EF4-FFF2-40B4-BE49-F238E27FC236}">
                  <a16:creationId xmlns:a16="http://schemas.microsoft.com/office/drawing/2014/main" id="{47930CEB-8261-7064-FB76-A052A71871DF}"/>
                </a:ext>
              </a:extLst>
            </p:cNvPr>
            <p:cNvSpPr txBox="1"/>
            <p:nvPr/>
          </p:nvSpPr>
          <p:spPr>
            <a:xfrm>
              <a:off x="6977805" y="2693754"/>
              <a:ext cx="1436909" cy="225345"/>
            </a:xfrm>
            <a:prstGeom prst="rect">
              <a:avLst/>
            </a:prstGeom>
            <a:noFill/>
          </p:spPr>
          <p:txBody>
            <a:bodyPr wrap="square" rtlCol="0">
              <a:spAutoFit/>
            </a:bodyPr>
            <a:lstStyle/>
            <a:p>
              <a:pPr algn="ctr"/>
              <a:r>
                <a:rPr lang="en-US" sz="1200" b="1"/>
                <a:t>Carrie Brandon</a:t>
              </a:r>
            </a:p>
          </p:txBody>
        </p:sp>
        <p:sp>
          <p:nvSpPr>
            <p:cNvPr id="14" name="TextBox 13">
              <a:extLst>
                <a:ext uri="{FF2B5EF4-FFF2-40B4-BE49-F238E27FC236}">
                  <a16:creationId xmlns:a16="http://schemas.microsoft.com/office/drawing/2014/main" id="{4A1E7B6B-B157-FC48-07E2-CC8933DB4DA9}"/>
                </a:ext>
              </a:extLst>
            </p:cNvPr>
            <p:cNvSpPr txBox="1"/>
            <p:nvPr/>
          </p:nvSpPr>
          <p:spPr>
            <a:xfrm>
              <a:off x="5330989" y="2693754"/>
              <a:ext cx="1521158" cy="229253"/>
            </a:xfrm>
            <a:prstGeom prst="rect">
              <a:avLst/>
            </a:prstGeom>
            <a:noFill/>
          </p:spPr>
          <p:txBody>
            <a:bodyPr wrap="square" rtlCol="0">
              <a:spAutoFit/>
            </a:bodyPr>
            <a:lstStyle/>
            <a:p>
              <a:pPr algn="ctr"/>
              <a:r>
                <a:rPr lang="en-US" sz="1200" b="1"/>
                <a:t>Allison Bernard</a:t>
              </a:r>
            </a:p>
          </p:txBody>
        </p:sp>
        <p:sp>
          <p:nvSpPr>
            <p:cNvPr id="15" name="TextBox 14">
              <a:extLst>
                <a:ext uri="{FF2B5EF4-FFF2-40B4-BE49-F238E27FC236}">
                  <a16:creationId xmlns:a16="http://schemas.microsoft.com/office/drawing/2014/main" id="{53E70236-8E9C-BFC4-C215-1FEB7DC77D51}"/>
                </a:ext>
              </a:extLst>
            </p:cNvPr>
            <p:cNvSpPr txBox="1"/>
            <p:nvPr/>
          </p:nvSpPr>
          <p:spPr>
            <a:xfrm>
              <a:off x="5413857" y="6350136"/>
              <a:ext cx="1630047" cy="253887"/>
            </a:xfrm>
            <a:prstGeom prst="rect">
              <a:avLst/>
            </a:prstGeom>
            <a:noFill/>
          </p:spPr>
          <p:txBody>
            <a:bodyPr wrap="square" rtlCol="0">
              <a:spAutoFit/>
            </a:bodyPr>
            <a:lstStyle/>
            <a:p>
              <a:pPr algn="ctr"/>
              <a:r>
                <a:rPr lang="en-US" sz="1200" b="1"/>
                <a:t>Elise Sarasin</a:t>
              </a:r>
            </a:p>
          </p:txBody>
        </p:sp>
        <p:sp>
          <p:nvSpPr>
            <p:cNvPr id="16" name="TextBox 15">
              <a:extLst>
                <a:ext uri="{FF2B5EF4-FFF2-40B4-BE49-F238E27FC236}">
                  <a16:creationId xmlns:a16="http://schemas.microsoft.com/office/drawing/2014/main" id="{C8B29E96-775D-D405-FA20-3AC4867E273C}"/>
                </a:ext>
              </a:extLst>
            </p:cNvPr>
            <p:cNvSpPr txBox="1"/>
            <p:nvPr/>
          </p:nvSpPr>
          <p:spPr>
            <a:xfrm>
              <a:off x="2105094" y="2693754"/>
              <a:ext cx="1749208" cy="276999"/>
            </a:xfrm>
            <a:prstGeom prst="rect">
              <a:avLst/>
            </a:prstGeom>
            <a:noFill/>
          </p:spPr>
          <p:txBody>
            <a:bodyPr wrap="square" rtlCol="0">
              <a:spAutoFit/>
            </a:bodyPr>
            <a:lstStyle/>
            <a:p>
              <a:pPr algn="ctr"/>
              <a:r>
                <a:rPr lang="en-US" sz="1200" b="1"/>
                <a:t>Matthew Aschliman</a:t>
              </a:r>
            </a:p>
          </p:txBody>
        </p:sp>
        <p:sp>
          <p:nvSpPr>
            <p:cNvPr id="17" name="TextBox 16">
              <a:extLst>
                <a:ext uri="{FF2B5EF4-FFF2-40B4-BE49-F238E27FC236}">
                  <a16:creationId xmlns:a16="http://schemas.microsoft.com/office/drawing/2014/main" id="{D3BDF313-55CB-541F-D3CD-9527F8BB6E90}"/>
                </a:ext>
              </a:extLst>
            </p:cNvPr>
            <p:cNvSpPr txBox="1"/>
            <p:nvPr/>
          </p:nvSpPr>
          <p:spPr>
            <a:xfrm>
              <a:off x="7210239" y="4538105"/>
              <a:ext cx="1395447" cy="276999"/>
            </a:xfrm>
            <a:prstGeom prst="rect">
              <a:avLst/>
            </a:prstGeom>
            <a:noFill/>
          </p:spPr>
          <p:txBody>
            <a:bodyPr wrap="square" rtlCol="0">
              <a:spAutoFit/>
            </a:bodyPr>
            <a:lstStyle/>
            <a:p>
              <a:pPr algn="ctr"/>
              <a:r>
                <a:rPr lang="en-US" sz="1200" b="1"/>
                <a:t>Howard Diacon</a:t>
              </a:r>
            </a:p>
          </p:txBody>
        </p:sp>
        <p:sp>
          <p:nvSpPr>
            <p:cNvPr id="18" name="TextBox 17">
              <a:extLst>
                <a:ext uri="{FF2B5EF4-FFF2-40B4-BE49-F238E27FC236}">
                  <a16:creationId xmlns:a16="http://schemas.microsoft.com/office/drawing/2014/main" id="{B7B1B792-349B-DE29-1DD0-5471F5DE4068}"/>
                </a:ext>
              </a:extLst>
            </p:cNvPr>
            <p:cNvSpPr txBox="1"/>
            <p:nvPr/>
          </p:nvSpPr>
          <p:spPr>
            <a:xfrm>
              <a:off x="3886785" y="2693754"/>
              <a:ext cx="1316425" cy="285990"/>
            </a:xfrm>
            <a:prstGeom prst="rect">
              <a:avLst/>
            </a:prstGeom>
            <a:noFill/>
          </p:spPr>
          <p:txBody>
            <a:bodyPr wrap="square" rtlCol="0">
              <a:spAutoFit/>
            </a:bodyPr>
            <a:lstStyle/>
            <a:p>
              <a:pPr algn="ctr"/>
              <a:r>
                <a:rPr lang="en-US" sz="1200" b="1"/>
                <a:t>Tammy Becker</a:t>
              </a:r>
            </a:p>
          </p:txBody>
        </p:sp>
        <p:sp>
          <p:nvSpPr>
            <p:cNvPr id="19" name="TextBox 18">
              <a:extLst>
                <a:ext uri="{FF2B5EF4-FFF2-40B4-BE49-F238E27FC236}">
                  <a16:creationId xmlns:a16="http://schemas.microsoft.com/office/drawing/2014/main" id="{69E3D4D1-0DD9-7521-16B2-80A86600578B}"/>
                </a:ext>
              </a:extLst>
            </p:cNvPr>
            <p:cNvSpPr txBox="1"/>
            <p:nvPr/>
          </p:nvSpPr>
          <p:spPr>
            <a:xfrm>
              <a:off x="5742848" y="4538105"/>
              <a:ext cx="1454762" cy="238191"/>
            </a:xfrm>
            <a:prstGeom prst="rect">
              <a:avLst/>
            </a:prstGeom>
            <a:noFill/>
          </p:spPr>
          <p:txBody>
            <a:bodyPr wrap="square" rtlCol="0">
              <a:spAutoFit/>
            </a:bodyPr>
            <a:lstStyle/>
            <a:p>
              <a:pPr algn="ctr"/>
              <a:r>
                <a:rPr lang="en-US" sz="1200" b="1"/>
                <a:t>Eric Common</a:t>
              </a:r>
            </a:p>
          </p:txBody>
        </p:sp>
        <p:sp>
          <p:nvSpPr>
            <p:cNvPr id="20" name="TextBox 19">
              <a:extLst>
                <a:ext uri="{FF2B5EF4-FFF2-40B4-BE49-F238E27FC236}">
                  <a16:creationId xmlns:a16="http://schemas.microsoft.com/office/drawing/2014/main" id="{ADC5F65F-A6E4-4D69-ED4F-8876926A2D2D}"/>
                </a:ext>
              </a:extLst>
            </p:cNvPr>
            <p:cNvSpPr txBox="1"/>
            <p:nvPr/>
          </p:nvSpPr>
          <p:spPr>
            <a:xfrm>
              <a:off x="7129690" y="6350136"/>
              <a:ext cx="1668618" cy="254195"/>
            </a:xfrm>
            <a:prstGeom prst="rect">
              <a:avLst/>
            </a:prstGeom>
            <a:noFill/>
          </p:spPr>
          <p:txBody>
            <a:bodyPr wrap="square" rtlCol="0">
              <a:spAutoFit/>
            </a:bodyPr>
            <a:lstStyle/>
            <a:p>
              <a:pPr algn="ctr"/>
              <a:r>
                <a:rPr lang="en-US" sz="1200" b="1"/>
                <a:t>Rebecca Sherod</a:t>
              </a:r>
              <a:endParaRPr lang="en-US" sz="1200"/>
            </a:p>
          </p:txBody>
        </p:sp>
        <p:sp>
          <p:nvSpPr>
            <p:cNvPr id="21" name="TextBox 20">
              <a:extLst>
                <a:ext uri="{FF2B5EF4-FFF2-40B4-BE49-F238E27FC236}">
                  <a16:creationId xmlns:a16="http://schemas.microsoft.com/office/drawing/2014/main" id="{39188179-BE6B-10F9-DEBA-6D3D2A7FF102}"/>
                </a:ext>
              </a:extLst>
            </p:cNvPr>
            <p:cNvSpPr txBox="1"/>
            <p:nvPr/>
          </p:nvSpPr>
          <p:spPr>
            <a:xfrm>
              <a:off x="476175" y="2693754"/>
              <a:ext cx="1436909" cy="225345"/>
            </a:xfrm>
            <a:prstGeom prst="rect">
              <a:avLst/>
            </a:prstGeom>
            <a:noFill/>
          </p:spPr>
          <p:txBody>
            <a:bodyPr wrap="square" rtlCol="0">
              <a:spAutoFit/>
            </a:bodyPr>
            <a:lstStyle/>
            <a:p>
              <a:pPr algn="ctr"/>
              <a:r>
                <a:rPr lang="en-US" sz="1200" b="1"/>
                <a:t>Grant Allen</a:t>
              </a:r>
            </a:p>
          </p:txBody>
        </p:sp>
        <p:sp>
          <p:nvSpPr>
            <p:cNvPr id="22" name="TextBox 21">
              <a:extLst>
                <a:ext uri="{FF2B5EF4-FFF2-40B4-BE49-F238E27FC236}">
                  <a16:creationId xmlns:a16="http://schemas.microsoft.com/office/drawing/2014/main" id="{036C8BF9-CFFD-F03D-3EB5-28544B68D237}"/>
                </a:ext>
              </a:extLst>
            </p:cNvPr>
            <p:cNvSpPr txBox="1"/>
            <p:nvPr/>
          </p:nvSpPr>
          <p:spPr>
            <a:xfrm>
              <a:off x="10281974" y="6350136"/>
              <a:ext cx="1611455" cy="243210"/>
            </a:xfrm>
            <a:prstGeom prst="rect">
              <a:avLst/>
            </a:prstGeom>
            <a:noFill/>
          </p:spPr>
          <p:txBody>
            <a:bodyPr wrap="square" rtlCol="0">
              <a:spAutoFit/>
            </a:bodyPr>
            <a:lstStyle/>
            <a:p>
              <a:pPr algn="ctr"/>
              <a:r>
                <a:rPr lang="en-US" sz="1200" b="1"/>
                <a:t>Stacie Williams</a:t>
              </a:r>
            </a:p>
          </p:txBody>
        </p:sp>
        <p:pic>
          <p:nvPicPr>
            <p:cNvPr id="23" name="Picture 22" descr="A person smiling at camera&#10;&#10;Description automatically generated">
              <a:extLst>
                <a:ext uri="{FF2B5EF4-FFF2-40B4-BE49-F238E27FC236}">
                  <a16:creationId xmlns:a16="http://schemas.microsoft.com/office/drawing/2014/main" id="{21DA85D3-E2D9-F039-C52C-6B28454F3DC3}"/>
                </a:ext>
              </a:extLst>
            </p:cNvPr>
            <p:cNvPicPr>
              <a:picLocks noChangeAspect="1"/>
            </p:cNvPicPr>
            <p:nvPr/>
          </p:nvPicPr>
          <p:blipFill>
            <a:blip r:embed="rId3"/>
            <a:stretch>
              <a:fillRect/>
            </a:stretch>
          </p:blipFill>
          <p:spPr>
            <a:xfrm>
              <a:off x="5538311" y="4971202"/>
              <a:ext cx="1371600" cy="1371600"/>
            </a:xfrm>
            <a:prstGeom prst="rect">
              <a:avLst/>
            </a:prstGeom>
          </p:spPr>
        </p:pic>
        <p:pic>
          <p:nvPicPr>
            <p:cNvPr id="24" name="Picture 23" descr="A person smiling for the camera&#10;&#10;Description automatically generated">
              <a:extLst>
                <a:ext uri="{FF2B5EF4-FFF2-40B4-BE49-F238E27FC236}">
                  <a16:creationId xmlns:a16="http://schemas.microsoft.com/office/drawing/2014/main" id="{3888952F-623C-97C8-69C0-2C7CDC275BDE}"/>
                </a:ext>
              </a:extLst>
            </p:cNvPr>
            <p:cNvPicPr>
              <a:picLocks noChangeAspect="1"/>
            </p:cNvPicPr>
            <p:nvPr/>
          </p:nvPicPr>
          <p:blipFill>
            <a:blip r:embed="rId4"/>
            <a:stretch>
              <a:fillRect/>
            </a:stretch>
          </p:blipFill>
          <p:spPr>
            <a:xfrm>
              <a:off x="583828" y="1361080"/>
              <a:ext cx="1371600" cy="1371600"/>
            </a:xfrm>
            <a:prstGeom prst="rect">
              <a:avLst/>
            </a:prstGeom>
          </p:spPr>
        </p:pic>
        <p:pic>
          <p:nvPicPr>
            <p:cNvPr id="26" name="Picture 25" descr="A person smiling in a blue shirt&#10;&#10;Description automatically generated">
              <a:extLst>
                <a:ext uri="{FF2B5EF4-FFF2-40B4-BE49-F238E27FC236}">
                  <a16:creationId xmlns:a16="http://schemas.microsoft.com/office/drawing/2014/main" id="{AE9F1746-2131-419A-4DE6-C8CC97B18DF2}"/>
                </a:ext>
              </a:extLst>
            </p:cNvPr>
            <p:cNvPicPr>
              <a:picLocks noChangeAspect="1"/>
            </p:cNvPicPr>
            <p:nvPr/>
          </p:nvPicPr>
          <p:blipFill>
            <a:blip r:embed="rId5"/>
            <a:stretch>
              <a:fillRect/>
            </a:stretch>
          </p:blipFill>
          <p:spPr>
            <a:xfrm>
              <a:off x="7242524" y="3148217"/>
              <a:ext cx="1371600" cy="1371600"/>
            </a:xfrm>
            <a:prstGeom prst="rect">
              <a:avLst/>
            </a:prstGeom>
          </p:spPr>
        </p:pic>
        <p:pic>
          <p:nvPicPr>
            <p:cNvPr id="27" name="Picture 26" descr="A person smiling at camera&#10;&#10;Description automatically generated">
              <a:extLst>
                <a:ext uri="{FF2B5EF4-FFF2-40B4-BE49-F238E27FC236}">
                  <a16:creationId xmlns:a16="http://schemas.microsoft.com/office/drawing/2014/main" id="{50FF8E00-C01C-F327-1489-1E6D7A8918BF}"/>
                </a:ext>
              </a:extLst>
            </p:cNvPr>
            <p:cNvPicPr>
              <a:picLocks noChangeAspect="1"/>
            </p:cNvPicPr>
            <p:nvPr/>
          </p:nvPicPr>
          <p:blipFill>
            <a:blip r:embed="rId6"/>
            <a:stretch>
              <a:fillRect/>
            </a:stretch>
          </p:blipFill>
          <p:spPr>
            <a:xfrm>
              <a:off x="8830079" y="4971202"/>
              <a:ext cx="1371600" cy="1371600"/>
            </a:xfrm>
            <a:prstGeom prst="rect">
              <a:avLst/>
            </a:prstGeom>
          </p:spPr>
        </p:pic>
        <p:pic>
          <p:nvPicPr>
            <p:cNvPr id="28" name="Picture 27" descr="A person wearing glasses smiling&#10;&#10;Description automatically generated">
              <a:extLst>
                <a:ext uri="{FF2B5EF4-FFF2-40B4-BE49-F238E27FC236}">
                  <a16:creationId xmlns:a16="http://schemas.microsoft.com/office/drawing/2014/main" id="{656A52DC-A3F7-23F6-0D3F-5DCD955B8E1E}"/>
                </a:ext>
              </a:extLst>
            </p:cNvPr>
            <p:cNvPicPr>
              <a:picLocks noChangeAspect="1"/>
            </p:cNvPicPr>
            <p:nvPr/>
          </p:nvPicPr>
          <p:blipFill>
            <a:blip r:embed="rId7"/>
            <a:stretch>
              <a:fillRect/>
            </a:stretch>
          </p:blipFill>
          <p:spPr>
            <a:xfrm>
              <a:off x="10540747" y="3148217"/>
              <a:ext cx="1371600" cy="1371600"/>
            </a:xfrm>
            <a:prstGeom prst="rect">
              <a:avLst/>
            </a:prstGeom>
          </p:spPr>
        </p:pic>
        <p:pic>
          <p:nvPicPr>
            <p:cNvPr id="29" name="Picture 28" descr="A person with a beard&#10;&#10;Description automatically generated">
              <a:extLst>
                <a:ext uri="{FF2B5EF4-FFF2-40B4-BE49-F238E27FC236}">
                  <a16:creationId xmlns:a16="http://schemas.microsoft.com/office/drawing/2014/main" id="{07B4D447-99BB-33D6-2D99-B7A476CF263F}"/>
                </a:ext>
              </a:extLst>
            </p:cNvPr>
            <p:cNvPicPr>
              <a:picLocks noChangeAspect="1"/>
            </p:cNvPicPr>
            <p:nvPr/>
          </p:nvPicPr>
          <p:blipFill>
            <a:blip r:embed="rId8"/>
            <a:stretch>
              <a:fillRect/>
            </a:stretch>
          </p:blipFill>
          <p:spPr>
            <a:xfrm>
              <a:off x="10494137" y="1361080"/>
              <a:ext cx="1371600" cy="1371600"/>
            </a:xfrm>
            <a:prstGeom prst="rect">
              <a:avLst/>
            </a:prstGeom>
          </p:spPr>
        </p:pic>
        <p:pic>
          <p:nvPicPr>
            <p:cNvPr id="30" name="Picture 29" descr="A person smiling at the camera&#10;&#10;Description automatically generated">
              <a:extLst>
                <a:ext uri="{FF2B5EF4-FFF2-40B4-BE49-F238E27FC236}">
                  <a16:creationId xmlns:a16="http://schemas.microsoft.com/office/drawing/2014/main" id="{B3DF63DE-A589-152F-1AA4-56D0EE5E5E02}"/>
                </a:ext>
              </a:extLst>
            </p:cNvPr>
            <p:cNvPicPr>
              <a:picLocks noChangeAspect="1"/>
            </p:cNvPicPr>
            <p:nvPr/>
          </p:nvPicPr>
          <p:blipFill>
            <a:blip r:embed="rId9"/>
            <a:stretch>
              <a:fillRect/>
            </a:stretch>
          </p:blipFill>
          <p:spPr>
            <a:xfrm>
              <a:off x="7183018" y="4971202"/>
              <a:ext cx="1371600" cy="1371600"/>
            </a:xfrm>
            <a:prstGeom prst="rect">
              <a:avLst/>
            </a:prstGeom>
          </p:spPr>
        </p:pic>
        <p:pic>
          <p:nvPicPr>
            <p:cNvPr id="31" name="Picture 30" descr="A close-up of a person&#10;&#10;Description automatically generated">
              <a:extLst>
                <a:ext uri="{FF2B5EF4-FFF2-40B4-BE49-F238E27FC236}">
                  <a16:creationId xmlns:a16="http://schemas.microsoft.com/office/drawing/2014/main" id="{E9D59D97-8722-4717-235D-AD680590E31D}"/>
                </a:ext>
              </a:extLst>
            </p:cNvPr>
            <p:cNvPicPr>
              <a:picLocks noChangeAspect="1"/>
            </p:cNvPicPr>
            <p:nvPr/>
          </p:nvPicPr>
          <p:blipFill>
            <a:blip r:embed="rId10"/>
            <a:stretch>
              <a:fillRect/>
            </a:stretch>
          </p:blipFill>
          <p:spPr>
            <a:xfrm>
              <a:off x="3965698" y="3148217"/>
              <a:ext cx="1371600" cy="1371600"/>
            </a:xfrm>
            <a:prstGeom prst="rect">
              <a:avLst/>
            </a:prstGeom>
          </p:spPr>
        </p:pic>
        <p:pic>
          <p:nvPicPr>
            <p:cNvPr id="32" name="Picture 31" descr="A close-up of a person smiling&#10;&#10;Description automatically generated">
              <a:extLst>
                <a:ext uri="{FF2B5EF4-FFF2-40B4-BE49-F238E27FC236}">
                  <a16:creationId xmlns:a16="http://schemas.microsoft.com/office/drawing/2014/main" id="{40548054-F293-85B3-878C-F625F25B2248}"/>
                </a:ext>
              </a:extLst>
            </p:cNvPr>
            <p:cNvPicPr>
              <a:picLocks noChangeAspect="1"/>
            </p:cNvPicPr>
            <p:nvPr/>
          </p:nvPicPr>
          <p:blipFill>
            <a:blip r:embed="rId11"/>
            <a:stretch>
              <a:fillRect/>
            </a:stretch>
          </p:blipFill>
          <p:spPr>
            <a:xfrm>
              <a:off x="10481241" y="4971202"/>
              <a:ext cx="1371600" cy="1371600"/>
            </a:xfrm>
            <a:prstGeom prst="rect">
              <a:avLst/>
            </a:prstGeom>
          </p:spPr>
        </p:pic>
        <p:pic>
          <p:nvPicPr>
            <p:cNvPr id="33" name="Picture 32" descr="A close-up of a person smiling&#10;&#10;Description automatically generated">
              <a:extLst>
                <a:ext uri="{FF2B5EF4-FFF2-40B4-BE49-F238E27FC236}">
                  <a16:creationId xmlns:a16="http://schemas.microsoft.com/office/drawing/2014/main" id="{431BA50A-B524-EAAA-AA6A-81D33DAEBA19}"/>
                </a:ext>
              </a:extLst>
            </p:cNvPr>
            <p:cNvPicPr>
              <a:picLocks noChangeAspect="1"/>
            </p:cNvPicPr>
            <p:nvPr/>
          </p:nvPicPr>
          <p:blipFill>
            <a:blip r:embed="rId12"/>
            <a:stretch>
              <a:fillRect/>
            </a:stretch>
          </p:blipFill>
          <p:spPr>
            <a:xfrm>
              <a:off x="3902095" y="1361080"/>
              <a:ext cx="1371600" cy="1371600"/>
            </a:xfrm>
            <a:prstGeom prst="rect">
              <a:avLst/>
            </a:prstGeom>
          </p:spPr>
        </p:pic>
        <p:pic>
          <p:nvPicPr>
            <p:cNvPr id="34" name="Picture 33" descr="A person smiling in a circle&#10;&#10;Description automatically generated">
              <a:extLst>
                <a:ext uri="{FF2B5EF4-FFF2-40B4-BE49-F238E27FC236}">
                  <a16:creationId xmlns:a16="http://schemas.microsoft.com/office/drawing/2014/main" id="{79708DB0-0C90-0645-550F-EB34BF840A6D}"/>
                </a:ext>
              </a:extLst>
            </p:cNvPr>
            <p:cNvPicPr>
              <a:picLocks noChangeAspect="1"/>
            </p:cNvPicPr>
            <p:nvPr/>
          </p:nvPicPr>
          <p:blipFill>
            <a:blip r:embed="rId13"/>
            <a:stretch>
              <a:fillRect/>
            </a:stretch>
          </p:blipFill>
          <p:spPr>
            <a:xfrm>
              <a:off x="3906192" y="4971202"/>
              <a:ext cx="1371600" cy="1371600"/>
            </a:xfrm>
            <a:prstGeom prst="rect">
              <a:avLst/>
            </a:prstGeom>
          </p:spPr>
        </p:pic>
        <p:pic>
          <p:nvPicPr>
            <p:cNvPr id="35" name="Picture 34" descr="A close-up of a person smiling&#10;&#10;Description automatically generated">
              <a:extLst>
                <a:ext uri="{FF2B5EF4-FFF2-40B4-BE49-F238E27FC236}">
                  <a16:creationId xmlns:a16="http://schemas.microsoft.com/office/drawing/2014/main" id="{40454AFE-C58F-230B-1A70-96AE36176EAD}"/>
                </a:ext>
              </a:extLst>
            </p:cNvPr>
            <p:cNvPicPr>
              <a:picLocks noChangeAspect="1"/>
            </p:cNvPicPr>
            <p:nvPr/>
          </p:nvPicPr>
          <p:blipFill>
            <a:blip r:embed="rId14"/>
            <a:stretch>
              <a:fillRect/>
            </a:stretch>
          </p:blipFill>
          <p:spPr>
            <a:xfrm>
              <a:off x="7193863" y="1361080"/>
              <a:ext cx="1371600" cy="1371600"/>
            </a:xfrm>
            <a:prstGeom prst="rect">
              <a:avLst/>
            </a:prstGeom>
          </p:spPr>
        </p:pic>
        <p:pic>
          <p:nvPicPr>
            <p:cNvPr id="37" name="Picture 36" descr="A person wearing glasses and a black background&#10;&#10;Description automatically generated">
              <a:extLst>
                <a:ext uri="{FF2B5EF4-FFF2-40B4-BE49-F238E27FC236}">
                  <a16:creationId xmlns:a16="http://schemas.microsoft.com/office/drawing/2014/main" id="{68849B3F-846C-F134-9763-79A435010231}"/>
                </a:ext>
              </a:extLst>
            </p:cNvPr>
            <p:cNvPicPr>
              <a:picLocks noChangeAspect="1"/>
            </p:cNvPicPr>
            <p:nvPr/>
          </p:nvPicPr>
          <p:blipFill>
            <a:blip r:embed="rId15"/>
            <a:stretch>
              <a:fillRect/>
            </a:stretch>
          </p:blipFill>
          <p:spPr>
            <a:xfrm>
              <a:off x="5546802" y="1361080"/>
              <a:ext cx="1371600" cy="1371600"/>
            </a:xfrm>
            <a:prstGeom prst="rect">
              <a:avLst/>
            </a:prstGeom>
          </p:spPr>
        </p:pic>
        <p:pic>
          <p:nvPicPr>
            <p:cNvPr id="38" name="Picture 37" descr="A person wearing glasses and smiling&#10;&#10;Description automatically generated">
              <a:extLst>
                <a:ext uri="{FF2B5EF4-FFF2-40B4-BE49-F238E27FC236}">
                  <a16:creationId xmlns:a16="http://schemas.microsoft.com/office/drawing/2014/main" id="{69747691-8474-1967-28E3-773CC1A012A7}"/>
                </a:ext>
              </a:extLst>
            </p:cNvPr>
            <p:cNvPicPr>
              <a:picLocks noChangeAspect="1"/>
            </p:cNvPicPr>
            <p:nvPr/>
          </p:nvPicPr>
          <p:blipFill>
            <a:blip r:embed="rId16"/>
            <a:stretch>
              <a:fillRect/>
            </a:stretch>
          </p:blipFill>
          <p:spPr>
            <a:xfrm>
              <a:off x="8845025" y="1361080"/>
              <a:ext cx="1371600" cy="1371600"/>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22E2128C-38DC-E353-89B3-50F0876CF64D}"/>
                </a:ext>
              </a:extLst>
            </p:cNvPr>
            <p:cNvPicPr>
              <a:picLocks noChangeAspect="1"/>
            </p:cNvPicPr>
            <p:nvPr/>
          </p:nvPicPr>
          <p:blipFill>
            <a:blip r:embed="rId17"/>
            <a:stretch>
              <a:fillRect/>
            </a:stretch>
          </p:blipFill>
          <p:spPr>
            <a:xfrm>
              <a:off x="2220044" y="4971202"/>
              <a:ext cx="1371600" cy="1371600"/>
            </a:xfrm>
            <a:prstGeom prst="rect">
              <a:avLst/>
            </a:prstGeom>
          </p:spPr>
        </p:pic>
        <p:pic>
          <p:nvPicPr>
            <p:cNvPr id="40" name="Picture 39" descr="A person with beard and blue glasses smiling&#10;&#10;Description automatically generated">
              <a:extLst>
                <a:ext uri="{FF2B5EF4-FFF2-40B4-BE49-F238E27FC236}">
                  <a16:creationId xmlns:a16="http://schemas.microsoft.com/office/drawing/2014/main" id="{ECCCBBCB-D634-BA40-9694-4FE1559E8663}"/>
                </a:ext>
              </a:extLst>
            </p:cNvPr>
            <p:cNvPicPr>
              <a:picLocks noChangeAspect="1"/>
            </p:cNvPicPr>
            <p:nvPr/>
          </p:nvPicPr>
          <p:blipFill>
            <a:blip r:embed="rId18"/>
            <a:stretch>
              <a:fillRect/>
            </a:stretch>
          </p:blipFill>
          <p:spPr>
            <a:xfrm>
              <a:off x="5597817" y="3148217"/>
              <a:ext cx="1371600" cy="1371600"/>
            </a:xfrm>
            <a:prstGeom prst="rect">
              <a:avLst/>
            </a:prstGeom>
          </p:spPr>
        </p:pic>
        <p:pic>
          <p:nvPicPr>
            <p:cNvPr id="41" name="Picture 40" descr="A close-up of a person&#10;&#10;Description automatically generated">
              <a:extLst>
                <a:ext uri="{FF2B5EF4-FFF2-40B4-BE49-F238E27FC236}">
                  <a16:creationId xmlns:a16="http://schemas.microsoft.com/office/drawing/2014/main" id="{2DFE088D-A98B-96A1-5AF3-A4C6CDE9A0E5}"/>
                </a:ext>
              </a:extLst>
            </p:cNvPr>
            <p:cNvPicPr>
              <a:picLocks noChangeAspect="1"/>
            </p:cNvPicPr>
            <p:nvPr/>
          </p:nvPicPr>
          <p:blipFill>
            <a:blip r:embed="rId19"/>
            <a:stretch>
              <a:fillRect/>
            </a:stretch>
          </p:blipFill>
          <p:spPr>
            <a:xfrm>
              <a:off x="509522" y="4971202"/>
              <a:ext cx="1372197" cy="1369729"/>
            </a:xfrm>
            <a:prstGeom prst="rect">
              <a:avLst/>
            </a:prstGeom>
          </p:spPr>
        </p:pic>
        <p:pic>
          <p:nvPicPr>
            <p:cNvPr id="42" name="Picture 41">
              <a:extLst>
                <a:ext uri="{FF2B5EF4-FFF2-40B4-BE49-F238E27FC236}">
                  <a16:creationId xmlns:a16="http://schemas.microsoft.com/office/drawing/2014/main" id="{B07BEC38-1362-CBD9-FACC-7839DBD7E7A4}"/>
                </a:ext>
              </a:extLst>
            </p:cNvPr>
            <p:cNvPicPr>
              <a:picLocks noChangeAspect="1"/>
            </p:cNvPicPr>
            <p:nvPr/>
          </p:nvPicPr>
          <p:blipFill>
            <a:blip r:embed="rId20" cstate="screen">
              <a:extLst>
                <a:ext uri="{28A0092B-C50C-407E-A947-70E740481C1C}">
                  <a14:useLocalDpi xmlns:a14="http://schemas.microsoft.com/office/drawing/2010/main"/>
                </a:ext>
              </a:extLst>
            </a:blip>
            <a:srcRect b="70253"/>
            <a:stretch>
              <a:fillRect/>
            </a:stretch>
          </p:blipFill>
          <p:spPr>
            <a:xfrm>
              <a:off x="8575312" y="4538105"/>
              <a:ext cx="1950889" cy="259335"/>
            </a:xfrm>
            <a:prstGeom prst="rect">
              <a:avLst/>
            </a:prstGeom>
          </p:spPr>
        </p:pic>
        <p:pic>
          <p:nvPicPr>
            <p:cNvPr id="43" name="Picture 42" descr="A person smiling at camera&#10;&#10;Description automatically generated">
              <a:extLst>
                <a:ext uri="{FF2B5EF4-FFF2-40B4-BE49-F238E27FC236}">
                  <a16:creationId xmlns:a16="http://schemas.microsoft.com/office/drawing/2014/main" id="{7322B884-FA57-FD29-BB90-034203396D02}"/>
                </a:ext>
              </a:extLst>
            </p:cNvPr>
            <p:cNvPicPr>
              <a:picLocks noChangeAspect="1"/>
            </p:cNvPicPr>
            <p:nvPr/>
          </p:nvPicPr>
          <p:blipFill>
            <a:blip r:embed="rId21"/>
            <a:stretch>
              <a:fillRect/>
            </a:stretch>
          </p:blipFill>
          <p:spPr>
            <a:xfrm>
              <a:off x="8889585" y="3148217"/>
              <a:ext cx="1408176" cy="1408176"/>
            </a:xfrm>
            <a:prstGeom prst="rect">
              <a:avLst/>
            </a:prstGeom>
          </p:spPr>
        </p:pic>
        <p:grpSp>
          <p:nvGrpSpPr>
            <p:cNvPr id="44" name="Group 43">
              <a:extLst>
                <a:ext uri="{FF2B5EF4-FFF2-40B4-BE49-F238E27FC236}">
                  <a16:creationId xmlns:a16="http://schemas.microsoft.com/office/drawing/2014/main" id="{CB2E1767-EA6C-7E6C-78B5-1AFC4B0D2123}"/>
                </a:ext>
              </a:extLst>
            </p:cNvPr>
            <p:cNvGrpSpPr/>
            <p:nvPr/>
          </p:nvGrpSpPr>
          <p:grpSpPr>
            <a:xfrm>
              <a:off x="2279550" y="3148217"/>
              <a:ext cx="1371600" cy="1371600"/>
              <a:chOff x="6096000" y="1669415"/>
              <a:chExt cx="1371600" cy="1371600"/>
            </a:xfrm>
          </p:grpSpPr>
          <p:pic>
            <p:nvPicPr>
              <p:cNvPr id="49" name="Picture 48" descr="A person with a beard&#10;&#10;Description automatically generated">
                <a:extLst>
                  <a:ext uri="{FF2B5EF4-FFF2-40B4-BE49-F238E27FC236}">
                    <a16:creationId xmlns:a16="http://schemas.microsoft.com/office/drawing/2014/main" id="{6D4F9C46-CD30-6986-AD7B-7B91297FA21B}"/>
                  </a:ext>
                </a:extLst>
              </p:cNvPr>
              <p:cNvPicPr>
                <a:picLocks noChangeAspect="1"/>
              </p:cNvPicPr>
              <p:nvPr/>
            </p:nvPicPr>
            <p:blipFill>
              <a:blip r:embed="rId8"/>
              <a:stretch>
                <a:fillRect/>
              </a:stretch>
            </p:blipFill>
            <p:spPr>
              <a:xfrm>
                <a:off x="6096000" y="1669415"/>
                <a:ext cx="1371600" cy="1371600"/>
              </a:xfrm>
              <a:prstGeom prst="rect">
                <a:avLst/>
              </a:prstGeom>
            </p:spPr>
          </p:pic>
          <p:sp>
            <p:nvSpPr>
              <p:cNvPr id="50" name="Oval 49">
                <a:extLst>
                  <a:ext uri="{FF2B5EF4-FFF2-40B4-BE49-F238E27FC236}">
                    <a16:creationId xmlns:a16="http://schemas.microsoft.com/office/drawing/2014/main" id="{614AC35B-2927-907C-5BE8-80BB5F5AD7E2}"/>
                  </a:ext>
                </a:extLst>
              </p:cNvPr>
              <p:cNvSpPr/>
              <p:nvPr/>
            </p:nvSpPr>
            <p:spPr>
              <a:xfrm>
                <a:off x="6168736" y="1735282"/>
                <a:ext cx="1184563" cy="12018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CB80A1B-115A-2699-DE41-D10B494C5E23}"/>
                  </a:ext>
                </a:extLst>
              </p:cNvPr>
              <p:cNvSpPr/>
              <p:nvPr/>
            </p:nvSpPr>
            <p:spPr>
              <a:xfrm>
                <a:off x="6168736" y="1735281"/>
                <a:ext cx="1184563" cy="1201881"/>
              </a:xfrm>
              <a:prstGeom prst="ellipse">
                <a:avLst/>
              </a:prstGeom>
              <a:blipFill>
                <a:blip r:embed="rId2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E2FAA6DB-80BA-5E05-106D-5F2D1AB7FC45}"/>
                </a:ext>
              </a:extLst>
            </p:cNvPr>
            <p:cNvSpPr txBox="1"/>
            <p:nvPr/>
          </p:nvSpPr>
          <p:spPr>
            <a:xfrm>
              <a:off x="2205244" y="4538105"/>
              <a:ext cx="1436909" cy="276999"/>
            </a:xfrm>
            <a:prstGeom prst="rect">
              <a:avLst/>
            </a:prstGeom>
            <a:noFill/>
          </p:spPr>
          <p:txBody>
            <a:bodyPr wrap="square" rtlCol="0">
              <a:spAutoFit/>
            </a:bodyPr>
            <a:lstStyle/>
            <a:p>
              <a:pPr algn="ctr"/>
              <a:r>
                <a:rPr lang="en-US" sz="1200" b="1"/>
                <a:t>Donna Cauley</a:t>
              </a:r>
            </a:p>
          </p:txBody>
        </p:sp>
        <p:pic>
          <p:nvPicPr>
            <p:cNvPr id="46" name="Picture 45">
              <a:extLst>
                <a:ext uri="{FF2B5EF4-FFF2-40B4-BE49-F238E27FC236}">
                  <a16:creationId xmlns:a16="http://schemas.microsoft.com/office/drawing/2014/main" id="{20EB4934-6319-02FA-45CB-002F57D22644}"/>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294183" y="3201000"/>
              <a:ext cx="1950889" cy="1388759"/>
            </a:xfrm>
            <a:prstGeom prst="rect">
              <a:avLst/>
            </a:prstGeom>
          </p:spPr>
        </p:pic>
        <p:pic>
          <p:nvPicPr>
            <p:cNvPr id="47" name="Picture 46" descr="A person with glasses and a mustache&#10;&#10;Description automatically generated">
              <a:extLst>
                <a:ext uri="{FF2B5EF4-FFF2-40B4-BE49-F238E27FC236}">
                  <a16:creationId xmlns:a16="http://schemas.microsoft.com/office/drawing/2014/main" id="{B5037278-B332-4BDE-4167-6E05E1CC8AD0}"/>
                </a:ext>
              </a:extLst>
            </p:cNvPr>
            <p:cNvPicPr>
              <a:picLocks noChangeAspect="1"/>
            </p:cNvPicPr>
            <p:nvPr/>
          </p:nvPicPr>
          <p:blipFill>
            <a:blip r:embed="rId24"/>
            <a:stretch>
              <a:fillRect/>
            </a:stretch>
          </p:blipFill>
          <p:spPr>
            <a:xfrm>
              <a:off x="2269976" y="1361080"/>
              <a:ext cx="1371600" cy="1371600"/>
            </a:xfrm>
            <a:prstGeom prst="rect">
              <a:avLst/>
            </a:prstGeom>
          </p:spPr>
        </p:pic>
        <p:sp>
          <p:nvSpPr>
            <p:cNvPr id="48" name="TextBox 47">
              <a:extLst>
                <a:ext uri="{FF2B5EF4-FFF2-40B4-BE49-F238E27FC236}">
                  <a16:creationId xmlns:a16="http://schemas.microsoft.com/office/drawing/2014/main" id="{45D0A738-624C-ABFA-6296-79CF1035E364}"/>
                </a:ext>
              </a:extLst>
            </p:cNvPr>
            <p:cNvSpPr txBox="1"/>
            <p:nvPr/>
          </p:nvSpPr>
          <p:spPr>
            <a:xfrm>
              <a:off x="539895" y="4538105"/>
              <a:ext cx="1436909" cy="276999"/>
            </a:xfrm>
            <a:prstGeom prst="rect">
              <a:avLst/>
            </a:prstGeom>
            <a:noFill/>
          </p:spPr>
          <p:txBody>
            <a:bodyPr wrap="square" rtlCol="0">
              <a:spAutoFit/>
            </a:bodyPr>
            <a:lstStyle/>
            <a:p>
              <a:pPr algn="ctr"/>
              <a:r>
                <a:rPr lang="en-US" sz="1200" b="1"/>
                <a:t>Amy Buffington</a:t>
              </a:r>
            </a:p>
          </p:txBody>
        </p:sp>
      </p:grpSp>
    </p:spTree>
    <p:extLst>
      <p:ext uri="{BB962C8B-B14F-4D97-AF65-F5344CB8AC3E}">
        <p14:creationId xmlns:p14="http://schemas.microsoft.com/office/powerpoint/2010/main" val="4113103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1">
            <a:extLst>
              <a:ext uri="{FF2B5EF4-FFF2-40B4-BE49-F238E27FC236}">
                <a16:creationId xmlns:a16="http://schemas.microsoft.com/office/drawing/2014/main" id="{A1045F8B-A4AA-C9E7-C53F-682F4910F5BC}"/>
              </a:ext>
            </a:extLst>
          </p:cNvPr>
          <p:cNvSpPr>
            <a:spLocks noGrp="1"/>
          </p:cNvSpPr>
          <p:nvPr>
            <p:ph idx="1"/>
          </p:nvPr>
        </p:nvSpPr>
        <p:spPr>
          <a:xfrm>
            <a:off x="838200" y="5846606"/>
            <a:ext cx="2959505" cy="845599"/>
          </a:xfrm>
        </p:spPr>
        <p:txBody>
          <a:bodyPr>
            <a:normAutofit/>
          </a:bodyPr>
          <a:lstStyle/>
          <a:p>
            <a:pPr marL="0" indent="0" algn="ctr">
              <a:buNone/>
            </a:pPr>
            <a:r>
              <a:rPr lang="en-US" sz="2400"/>
              <a:t>Ci3T Leadership Team Agenda</a:t>
            </a:r>
          </a:p>
        </p:txBody>
      </p:sp>
      <p:pic>
        <p:nvPicPr>
          <p:cNvPr id="6" name="Picture">
            <a:extLst>
              <a:ext uri="{FF2B5EF4-FFF2-40B4-BE49-F238E27FC236}">
                <a16:creationId xmlns:a16="http://schemas.microsoft.com/office/drawing/2014/main" id="{50A91757-8D85-53ED-3601-A5C47FE6F37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993062"/>
            <a:ext cx="2872200" cy="3716965"/>
          </a:xfrm>
          <a:prstGeom prst="rect">
            <a:avLst/>
          </a:prstGeom>
          <a:ln>
            <a:solidFill>
              <a:schemeClr val="tx1"/>
            </a:solidFill>
          </a:ln>
        </p:spPr>
      </p:pic>
      <p:sp>
        <p:nvSpPr>
          <p:cNvPr id="8" name="Content 2">
            <a:extLst>
              <a:ext uri="{FF2B5EF4-FFF2-40B4-BE49-F238E27FC236}">
                <a16:creationId xmlns:a16="http://schemas.microsoft.com/office/drawing/2014/main" id="{2227F3CD-986C-08EC-44F7-07CCDCE9D3B0}"/>
              </a:ext>
            </a:extLst>
          </p:cNvPr>
          <p:cNvSpPr txBox="1">
            <a:spLocks/>
          </p:cNvSpPr>
          <p:nvPr/>
        </p:nvSpPr>
        <p:spPr>
          <a:xfrm>
            <a:off x="4047871" y="5846606"/>
            <a:ext cx="3209674"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Ci3T Implementation Manual</a:t>
            </a:r>
          </a:p>
        </p:txBody>
      </p:sp>
      <p:pic>
        <p:nvPicPr>
          <p:cNvPr id="4" name="Picture">
            <a:extLst>
              <a:ext uri="{FF2B5EF4-FFF2-40B4-BE49-F238E27FC236}">
                <a16:creationId xmlns:a16="http://schemas.microsoft.com/office/drawing/2014/main" id="{A61D15A7-44A8-446D-98F9-F892717F174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47872" y="1993059"/>
            <a:ext cx="2872201" cy="3716967"/>
          </a:xfrm>
          <a:prstGeom prst="rect">
            <a:avLst/>
          </a:prstGeom>
          <a:ln>
            <a:solidFill>
              <a:schemeClr val="tx1"/>
            </a:solidFill>
          </a:ln>
        </p:spPr>
      </p:pic>
      <p:sp>
        <p:nvSpPr>
          <p:cNvPr id="9" name="Content 3">
            <a:extLst>
              <a:ext uri="{FF2B5EF4-FFF2-40B4-BE49-F238E27FC236}">
                <a16:creationId xmlns:a16="http://schemas.microsoft.com/office/drawing/2014/main" id="{2A9647DB-69A4-B034-4F5B-59A87AFBA97E}"/>
              </a:ext>
            </a:extLst>
          </p:cNvPr>
          <p:cNvSpPr txBox="1">
            <a:spLocks/>
          </p:cNvSpPr>
          <p:nvPr/>
        </p:nvSpPr>
        <p:spPr>
          <a:xfrm>
            <a:off x="8265430" y="5973902"/>
            <a:ext cx="2365726" cy="4804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Log into website</a:t>
            </a:r>
          </a:p>
        </p:txBody>
      </p:sp>
      <p:pic>
        <p:nvPicPr>
          <p:cNvPr id="7" name="Picture">
            <a:extLst>
              <a:ext uri="{FF2B5EF4-FFF2-40B4-BE49-F238E27FC236}">
                <a16:creationId xmlns:a16="http://schemas.microsoft.com/office/drawing/2014/main" id="{B0E230A2-578C-5F41-A88D-CAEDB14C39F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7545" y="1993059"/>
            <a:ext cx="4096255" cy="3716964"/>
          </a:xfrm>
          <a:prstGeom prst="rect">
            <a:avLst/>
          </a:prstGeom>
          <a:ln>
            <a:solidFill>
              <a:schemeClr val="tx1"/>
            </a:solidFill>
          </a:ln>
        </p:spPr>
      </p:pic>
    </p:spTree>
    <p:extLst>
      <p:ext uri="{BB962C8B-B14F-4D97-AF65-F5344CB8AC3E}">
        <p14:creationId xmlns:p14="http://schemas.microsoft.com/office/powerpoint/2010/main" val="507879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 descr="Screenshot of a Ci3T Leadership Team Meeting Agenda and Minutes.&#10;&#10;">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2" descr="Screenshot of an Action Steps table to use for supporting implementation.">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a:extLst>
              <a:ext uri="{FF2B5EF4-FFF2-40B4-BE49-F238E27FC236}">
                <a16:creationId xmlns:a16="http://schemas.microsoft.com/office/drawing/2014/main" id="{232A8F4C-4222-5C96-8AD0-163C53EF597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36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a:xfrm>
            <a:off x="376989" y="187693"/>
            <a:ext cx="5013158" cy="1325563"/>
          </a:xfrm>
        </p:spPr>
        <p:txBody>
          <a:bodyPr/>
          <a:lstStyle/>
          <a:p>
            <a:r>
              <a:rPr lang="en-US"/>
              <a:t>Coaching Protocol</a:t>
            </a:r>
          </a:p>
        </p:txBody>
      </p:sp>
      <p:pic>
        <p:nvPicPr>
          <p:cNvPr id="14" name="Page 01" descr="Ci3T Implementation Series and Delivery Coaching Protocols Handout">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12" name="Page 02" descr="Ci3T Meeting Schedule Handout">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Data Collection Schedule Handout">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Screening Windows and Completing Dates Handout">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6" name="Page 05" descr="Team Members and Attendance Handout">
            <a:extLst>
              <a:ext uri="{FF2B5EF4-FFF2-40B4-BE49-F238E27FC236}">
                <a16:creationId xmlns:a16="http://schemas.microsoft.com/office/drawing/2014/main" id="{9569B3BA-58C3-A126-C394-D355AB8F24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6" descr="Coaching Log Handout">
            <a:extLst>
              <a:ext uri="{FF2B5EF4-FFF2-40B4-BE49-F238E27FC236}">
                <a16:creationId xmlns:a16="http://schemas.microsoft.com/office/drawing/2014/main" id="{17419C5A-482F-CF60-5EAB-404B0E2252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7" descr="Module Discussions Handout">
            <a:extLst>
              <a:ext uri="{FF2B5EF4-FFF2-40B4-BE49-F238E27FC236}">
                <a16:creationId xmlns:a16="http://schemas.microsoft.com/office/drawing/2014/main" id="{71BBF837-AD2A-C9B6-7E50-322E8AEC3B8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173578" y="3934327"/>
            <a:ext cx="5907507" cy="4758918"/>
          </a:xfrm>
          <a:prstGeom prst="rect">
            <a:avLst/>
          </a:prstGeom>
          <a:ln>
            <a:solidFill>
              <a:schemeClr val="tx1">
                <a:lumMod val="50000"/>
                <a:lumOff val="50000"/>
              </a:schemeClr>
            </a:solidFill>
          </a:ln>
        </p:spPr>
      </p:pic>
      <p:pic>
        <p:nvPicPr>
          <p:cNvPr id="24" name="Page 08" descr="Ci3T Implementation Coaching - Preparing for the Year Handout">
            <a:extLst>
              <a:ext uri="{FF2B5EF4-FFF2-40B4-BE49-F238E27FC236}">
                <a16:creationId xmlns:a16="http://schemas.microsoft.com/office/drawing/2014/main" id="{6E4E1B36-FF6B-1C75-0425-02865C29AE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09" descr="Screenshot of Session 1 activities to complete before the session, including implementation coaching tips">
            <a:extLst>
              <a:ext uri="{FF2B5EF4-FFF2-40B4-BE49-F238E27FC236}">
                <a16:creationId xmlns:a16="http://schemas.microsoft.com/office/drawing/2014/main" id="{A420BB60-7538-3EA1-6295-B531E2A858A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5255102" y="3420646"/>
            <a:ext cx="5702969" cy="2683043"/>
          </a:xfrm>
          <a:prstGeom prst="rect">
            <a:avLst/>
          </a:prstGeom>
          <a:ln>
            <a:solidFill>
              <a:schemeClr val="tx1">
                <a:lumMod val="50000"/>
                <a:lumOff val="50000"/>
              </a:schemeClr>
            </a:solidFill>
          </a:ln>
        </p:spPr>
      </p:pic>
      <p:pic>
        <p:nvPicPr>
          <p:cNvPr id="20" name="Page 10" descr="Screenshot of Session 1 activities to complete during the session, including implementation coaching tips">
            <a:extLst>
              <a:ext uri="{FF2B5EF4-FFF2-40B4-BE49-F238E27FC236}">
                <a16:creationId xmlns:a16="http://schemas.microsoft.com/office/drawing/2014/main" id="{E304F1E6-3BAA-BFCB-EF2D-F29EB9F5FD8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7741629" y="187693"/>
            <a:ext cx="5751095" cy="4307306"/>
          </a:xfrm>
          <a:prstGeom prst="rect">
            <a:avLst/>
          </a:prstGeom>
          <a:ln>
            <a:solidFill>
              <a:schemeClr val="tx1">
                <a:lumMod val="50000"/>
                <a:lumOff val="50000"/>
              </a:schemeClr>
            </a:solidFill>
          </a:ln>
        </p:spPr>
      </p:pic>
      <p:pic>
        <p:nvPicPr>
          <p:cNvPr id="18" name="Page 11" descr="Screenshot of Session 1 activities to complete after the session, including implementation coaching tips">
            <a:extLst>
              <a:ext uri="{FF2B5EF4-FFF2-40B4-BE49-F238E27FC236}">
                <a16:creationId xmlns:a16="http://schemas.microsoft.com/office/drawing/2014/main" id="{5EE59733-3A7D-2811-73C8-8C9A0B03B07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282728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F4F24-834B-5F01-EDE0-77630CC9A976}"/>
              </a:ext>
            </a:extLst>
          </p:cNvPr>
          <p:cNvSpPr>
            <a:spLocks noGrp="1"/>
          </p:cNvSpPr>
          <p:nvPr>
            <p:ph type="title"/>
          </p:nvPr>
        </p:nvSpPr>
        <p:spPr/>
        <p:txBody>
          <a:bodyPr/>
          <a:lstStyle/>
          <a:p>
            <a:r>
              <a:rPr lang="en-US"/>
              <a:t>Scheduling for Success</a:t>
            </a:r>
          </a:p>
        </p:txBody>
      </p:sp>
      <p:sp>
        <p:nvSpPr>
          <p:cNvPr id="5" name="Text Placeholder 4">
            <a:extLst>
              <a:ext uri="{FF2B5EF4-FFF2-40B4-BE49-F238E27FC236}">
                <a16:creationId xmlns:a16="http://schemas.microsoft.com/office/drawing/2014/main" id="{E2D8B5DD-90F5-72BE-C795-62D39DC4B3BC}"/>
              </a:ext>
            </a:extLst>
          </p:cNvPr>
          <p:cNvSpPr>
            <a:spLocks noGrp="1"/>
          </p:cNvSpPr>
          <p:nvPr>
            <p:ph type="body" idx="1"/>
          </p:nvPr>
        </p:nvSpPr>
        <p:spPr/>
        <p:txBody>
          <a:bodyPr>
            <a:normAutofit fontScale="92500" lnSpcReduction="20000"/>
          </a:bodyPr>
          <a:lstStyle/>
          <a:p>
            <a:r>
              <a:rPr lang="en-US"/>
              <a:t>Structuring your Ci3T Team</a:t>
            </a:r>
          </a:p>
          <a:p>
            <a:r>
              <a:rPr lang="en-US"/>
              <a:t>Long-range Planning: The Importance of Planning Ahead</a:t>
            </a:r>
          </a:p>
          <a:p>
            <a:r>
              <a:rPr lang="en-US"/>
              <a:t>Conducting Effective Meetings</a:t>
            </a:r>
          </a:p>
          <a:p>
            <a:r>
              <a:rPr lang="en-US"/>
              <a:t>Communicating with Your Stakeholders</a:t>
            </a:r>
          </a:p>
        </p:txBody>
      </p:sp>
      <p:pic>
        <p:nvPicPr>
          <p:cNvPr id="3" name="Picture 2" descr="A Guide to Effective Ci3T Leadership Team Meetings module cover.">
            <a:extLst>
              <a:ext uri="{FF2B5EF4-FFF2-40B4-BE49-F238E27FC236}">
                <a16:creationId xmlns:a16="http://schemas.microsoft.com/office/drawing/2014/main" id="{B245D7FE-D8D1-6603-E022-C90CB5C196B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04242" y="0"/>
            <a:ext cx="21947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ping Your Professional Learning Journey module cover.">
            <a:extLst>
              <a:ext uri="{FF2B5EF4-FFF2-40B4-BE49-F238E27FC236}">
                <a16:creationId xmlns:a16="http://schemas.microsoft.com/office/drawing/2014/main" id="{1905CD78-1A78-DF8C-3807-59BFF7875A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97282" y="1"/>
            <a:ext cx="219471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494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5F821-B7DF-A1EF-28F7-EC2142948840}"/>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EE4379A-1C60-D0CA-DD1F-1A3902A8DF9A}"/>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5" name="Title hidden">
            <a:extLst>
              <a:ext uri="{FF2B5EF4-FFF2-40B4-BE49-F238E27FC236}">
                <a16:creationId xmlns:a16="http://schemas.microsoft.com/office/drawing/2014/main" id="{6768BF47-E53E-10E6-C622-334435D9668E}"/>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1</a:t>
            </a:r>
          </a:p>
        </p:txBody>
      </p:sp>
      <p:sp>
        <p:nvSpPr>
          <p:cNvPr id="3" name="Textbox 1">
            <a:extLst>
              <a:ext uri="{FF2B5EF4-FFF2-40B4-BE49-F238E27FC236}">
                <a16:creationId xmlns:a16="http://schemas.microsoft.com/office/drawing/2014/main" id="{0333F74E-3E71-BABE-46CF-9084FD1506AB}"/>
              </a:ext>
            </a:extLst>
          </p:cNvPr>
          <p:cNvSpPr>
            <a:spLocks noGrp="1"/>
          </p:cNvSpPr>
          <p:nvPr>
            <p:ph idx="1"/>
          </p:nvPr>
        </p:nvSpPr>
        <p:spPr/>
        <p:txBody>
          <a:bodyPr vert="horz" lIns="91440" tIns="45720" rIns="91440" bIns="45720" rtlCol="0" anchor="t">
            <a:normAutofit lnSpcReduction="10000"/>
          </a:bodyPr>
          <a:lstStyle/>
          <a:p>
            <a:pPr marL="342900" indent="-342900">
              <a:spcBef>
                <a:spcPts val="0"/>
              </a:spcBef>
              <a:buAutoNum type="arabicPeriod"/>
            </a:pPr>
            <a:r>
              <a:rPr lang="en-US" sz="2400">
                <a:ea typeface="MS PGothic" panose="020B0600070205080204" pitchFamily="34" charset="-128"/>
                <a:cs typeface="Arial"/>
              </a:rPr>
              <a:t>Develop strategies for holding effective team meetings and communicating activities and data-based outcomes with all stakeholders to support collaborative, positive, productive, and safe learning environments</a:t>
            </a:r>
            <a:endParaRPr lang="en-US"/>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AutoNum type="arabicPeriod"/>
            </a:pPr>
            <a:r>
              <a:rPr lang="en-US" sz="2400">
                <a:ea typeface="MS PGothic"/>
                <a:cs typeface="Arial"/>
              </a:rPr>
              <a:t>Reflect and refine plans to implement procedures for teaching faculty and staff, students, and parents and community members as the school year begins (e.g., teaching roles and responsibilities for all stakeholders across academic, behavioral, and social-emotional well-being domains).</a:t>
            </a:r>
            <a:endParaRPr lang="en-US" sz="2400">
              <a:effectLst/>
              <a:ea typeface="MS PGothic"/>
              <a:cs typeface="Arial"/>
            </a:endParaRPr>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Font typeface="Arial" panose="020B0604020202020204"/>
              <a:buAutoNum type="arabicPeriod"/>
            </a:pPr>
            <a:r>
              <a:rPr lang="en-US" sz="2400">
                <a:ea typeface="MS PGothic"/>
                <a:cs typeface="Arial"/>
              </a:rPr>
              <a:t>Prepare to collect and use fall academic and behavioral screening for all students; and begin planning to collect and use treatment integrity and social validity data </a:t>
            </a:r>
            <a:endParaRPr lang="en-US" sz="2400">
              <a:effectLst/>
              <a:ea typeface="MS PGothic"/>
              <a:cs typeface="Arial"/>
            </a:endParaRPr>
          </a:p>
        </p:txBody>
      </p:sp>
      <p:sp>
        <p:nvSpPr>
          <p:cNvPr id="4" name="Rectangle" descr="Highlighting over the first session outcome (Develop strategies for holding effective team meetings and communicating activities and data-based outcomes with all stakeholders to support collaborative, positive, productive, and safe learning environments)">
            <a:extLst>
              <a:ext uri="{FF2B5EF4-FFF2-40B4-BE49-F238E27FC236}">
                <a16:creationId xmlns:a16="http://schemas.microsoft.com/office/drawing/2014/main" id="{A8D72149-58B2-F2D4-85D5-790F97A7C2DD}"/>
              </a:ext>
            </a:extLst>
          </p:cNvPr>
          <p:cNvSpPr/>
          <p:nvPr/>
        </p:nvSpPr>
        <p:spPr>
          <a:xfrm>
            <a:off x="691816" y="1690688"/>
            <a:ext cx="10808368" cy="149008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29336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EAC57-5779-C81C-21E7-00D9DAD4359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Planning for your 2025-2026 Ci3T Journey</a:t>
            </a:r>
          </a:p>
        </p:txBody>
      </p:sp>
      <p:pic>
        <p:nvPicPr>
          <p:cNvPr id="4" name="Picture 1" descr="Planning Block 1: Planning for your 2025-2026 Ci3T Journey Handout">
            <a:extLst>
              <a:ext uri="{FF2B5EF4-FFF2-40B4-BE49-F238E27FC236}">
                <a16:creationId xmlns:a16="http://schemas.microsoft.com/office/drawing/2014/main" id="{30BBF1CC-4656-CEDA-E121-2AB0A2F796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0051" y="438970"/>
            <a:ext cx="4565949" cy="5908876"/>
          </a:xfrm>
          <a:prstGeom prst="rect">
            <a:avLst/>
          </a:prstGeom>
          <a:ln>
            <a:solidFill>
              <a:schemeClr val="tx1"/>
            </a:solidFill>
          </a:ln>
        </p:spPr>
      </p:pic>
      <p:pic>
        <p:nvPicPr>
          <p:cNvPr id="5" name="Picture 2" descr="Ci3T Leadership Team Handout">
            <a:extLst>
              <a:ext uri="{FF2B5EF4-FFF2-40B4-BE49-F238E27FC236}">
                <a16:creationId xmlns:a16="http://schemas.microsoft.com/office/drawing/2014/main" id="{2F4DA611-4DA4-2E94-97BB-0B9737EE3F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1971" y="438970"/>
            <a:ext cx="3602248" cy="2839965"/>
          </a:xfrm>
          <a:prstGeom prst="rect">
            <a:avLst/>
          </a:prstGeom>
          <a:ln>
            <a:solidFill>
              <a:schemeClr val="tx1"/>
            </a:solidFill>
          </a:ln>
        </p:spPr>
      </p:pic>
      <p:pic>
        <p:nvPicPr>
          <p:cNvPr id="6" name="Picture 3" descr="Ci3T Meeting Schedule Handout">
            <a:extLst>
              <a:ext uri="{FF2B5EF4-FFF2-40B4-BE49-F238E27FC236}">
                <a16:creationId xmlns:a16="http://schemas.microsoft.com/office/drawing/2014/main" id="{10EC6143-0CBE-9DC5-4E7A-5BEA82DF3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1971" y="3393408"/>
            <a:ext cx="3602248" cy="2783555"/>
          </a:xfrm>
          <a:prstGeom prst="rect">
            <a:avLst/>
          </a:prstGeom>
          <a:ln>
            <a:solidFill>
              <a:schemeClr val="tx1"/>
            </a:solidFill>
          </a:ln>
        </p:spPr>
      </p:pic>
      <p:pic>
        <p:nvPicPr>
          <p:cNvPr id="8" name="Picture 4" descr="Ci3T Implementers Symposium Flyer">
            <a:extLst>
              <a:ext uri="{FF2B5EF4-FFF2-40B4-BE49-F238E27FC236}">
                <a16:creationId xmlns:a16="http://schemas.microsoft.com/office/drawing/2014/main" id="{9AE5F6F3-697C-1FFB-A4DD-804F3741C3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893" y="4514125"/>
            <a:ext cx="1587386" cy="2054507"/>
          </a:xfrm>
          <a:prstGeom prst="rect">
            <a:avLst/>
          </a:prstGeom>
          <a:ln>
            <a:solidFill>
              <a:schemeClr val="tx1"/>
            </a:solidFill>
          </a:ln>
        </p:spPr>
      </p:pic>
    </p:spTree>
    <p:extLst>
      <p:ext uri="{BB962C8B-B14F-4D97-AF65-F5344CB8AC3E}">
        <p14:creationId xmlns:p14="http://schemas.microsoft.com/office/powerpoint/2010/main" val="2264112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p:txBody>
          <a:bodyPr/>
          <a:lstStyle/>
          <a:p>
            <a:r>
              <a:rPr lang="en-US"/>
              <a:t>Structuring your Ci3T Team</a:t>
            </a:r>
          </a:p>
        </p:txBody>
      </p:sp>
      <p:pic>
        <p:nvPicPr>
          <p:cNvPr id="5" name="Picture 1" descr="Ci3T Leadership Team Handout. Includes directions to confirm the Ci3T Leadership Team as well as spaces to write in the district name, school name, and date updated, as well as a table including space to write in each team member's district position/role, first and last name, email, and phone number.">
            <a:extLst>
              <a:ext uri="{FF2B5EF4-FFF2-40B4-BE49-F238E27FC236}">
                <a16:creationId xmlns:a16="http://schemas.microsoft.com/office/drawing/2014/main" id="{350C7B80-592B-4E77-0D53-818BDE248E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8053" y="1556951"/>
            <a:ext cx="6495893" cy="5121276"/>
          </a:xfrm>
          <a:prstGeom prst="rect">
            <a:avLst/>
          </a:prstGeom>
          <a:ln>
            <a:solidFill>
              <a:schemeClr val="tx1"/>
            </a:solidFill>
          </a:ln>
        </p:spPr>
      </p:pic>
      <p:pic>
        <p:nvPicPr>
          <p:cNvPr id="6" name="Picture 2">
            <a:extLst>
              <a:ext uri="{FF2B5EF4-FFF2-40B4-BE49-F238E27FC236}">
                <a16:creationId xmlns:a16="http://schemas.microsoft.com/office/drawing/2014/main" id="{2F273E9B-1C71-B8F7-5605-D9AFA4B5BCD7}"/>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243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2D42386-EFEF-A59C-A2AA-7A07BFBDECE6}"/>
              </a:ext>
            </a:extLst>
          </p:cNvPr>
          <p:cNvSpPr>
            <a:spLocks noGrp="1"/>
          </p:cNvSpPr>
          <p:nvPr>
            <p:ph type="title"/>
          </p:nvPr>
        </p:nvSpPr>
        <p:spPr/>
        <p:txBody>
          <a:bodyPr/>
          <a:lstStyle/>
          <a:p>
            <a:r>
              <a:rPr lang="en-US"/>
              <a:t>Team Map Activity</a:t>
            </a:r>
          </a:p>
        </p:txBody>
      </p:sp>
      <p:pic>
        <p:nvPicPr>
          <p:cNvPr id="10" name="Picture 1" descr="Image of a flow chat including Ci3T Leadership Team at the top with grade-level PLCs, prereferral intervention team, mental health team, special education team, building logistics team, professional development team, and reinforcement team connected in the row below.">
            <a:extLst>
              <a:ext uri="{FF2B5EF4-FFF2-40B4-BE49-F238E27FC236}">
                <a16:creationId xmlns:a16="http://schemas.microsoft.com/office/drawing/2014/main" id="{0A793A71-D91A-4D23-BEF8-434B0F11D0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7815" y="1027906"/>
            <a:ext cx="9196370" cy="2533787"/>
          </a:xfrm>
          <a:prstGeom prst="rect">
            <a:avLst/>
          </a:prstGeom>
        </p:spPr>
      </p:pic>
      <p:pic>
        <p:nvPicPr>
          <p:cNvPr id="8" name="Picture 2" descr="Screenshot of the Team Map Activity that lists Ci3T team members, responsibilities, and roles. Members include Building Administrator, District representative, General education teacher 1, General education teacher 2, Special education teacher, Parent representative, Student representative, additional 1 (e.g., school psychologist), Additional 2 (e.g., school counselor, social worker), Ci3T coach. Team responsibilities include guide school-wide implementation of Tier 1, develop, update, and provide staff with implementation materials (e.g., print/digital copies of Ci3T implementation manuals, posters, tickets), facilitate collection of data (e.g., screening, treatment integrity and social validity), review summary data to examine overall student performance in building (e.g., percentage of students in low-, moderate- and high-risk categories) and examine by grade levels and teachers, share data with stakeholders, use data summaries to identify needs and plan professional learning, provide faculty and staff with ongoing training and resources to support implementation, solicit district support when needed (e.g., requestion professional learning, funds support in collecting/using data using district data systems. Team Roles include team leader, note taker, time keeper and data analyst.">
            <a:extLst>
              <a:ext uri="{FF2B5EF4-FFF2-40B4-BE49-F238E27FC236}">
                <a16:creationId xmlns:a16="http://schemas.microsoft.com/office/drawing/2014/main" id="{15D47149-D1ED-47D6-BAE3-CC7371CAE2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0543" y="3283769"/>
            <a:ext cx="7310914" cy="3209106"/>
          </a:xfrm>
          <a:prstGeom prst="rect">
            <a:avLst/>
          </a:prstGeom>
        </p:spPr>
      </p:pic>
      <p:pic>
        <p:nvPicPr>
          <p:cNvPr id="2" name="Picture 3">
            <a:extLst>
              <a:ext uri="{FF2B5EF4-FFF2-40B4-BE49-F238E27FC236}">
                <a16:creationId xmlns:a16="http://schemas.microsoft.com/office/drawing/2014/main" id="{D223ACA9-C11D-54BE-9463-81F11777EF6E}"/>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FA308D1-F3AE-7F41-C3CB-860D683AAD60}"/>
              </a:ext>
            </a:extLst>
          </p:cNvPr>
          <p:cNvSpPr>
            <a:spLocks noGrp="1"/>
          </p:cNvSpPr>
          <p:nvPr>
            <p:ph type="title"/>
          </p:nvPr>
        </p:nvSpPr>
        <p:spPr/>
        <p:txBody>
          <a:bodyPr/>
          <a:lstStyle/>
          <a:p>
            <a:r>
              <a:rPr lang="en-US"/>
              <a:t>Long Range Planning</a:t>
            </a:r>
          </a:p>
        </p:txBody>
      </p:sp>
      <p:sp>
        <p:nvSpPr>
          <p:cNvPr id="3" name="Content">
            <a:extLst>
              <a:ext uri="{FF2B5EF4-FFF2-40B4-BE49-F238E27FC236}">
                <a16:creationId xmlns:a16="http://schemas.microsoft.com/office/drawing/2014/main" id="{08B65577-E06D-E092-0BB9-9FFA72898806}"/>
              </a:ext>
            </a:extLst>
          </p:cNvPr>
          <p:cNvSpPr>
            <a:spLocks noGrp="1"/>
          </p:cNvSpPr>
          <p:nvPr>
            <p:ph idx="1"/>
          </p:nvPr>
        </p:nvSpPr>
        <p:spPr>
          <a:xfrm>
            <a:off x="838199" y="1825625"/>
            <a:ext cx="5753669" cy="4351338"/>
          </a:xfrm>
        </p:spPr>
        <p:txBody>
          <a:bodyPr>
            <a:normAutofit/>
          </a:bodyPr>
          <a:lstStyle/>
          <a:p>
            <a:r>
              <a:rPr lang="en-US"/>
              <a:t>Ci3T Leadership Team meetings</a:t>
            </a:r>
          </a:p>
          <a:p>
            <a:r>
              <a:rPr lang="en-US"/>
              <a:t>Faculty and Staff meetings</a:t>
            </a:r>
          </a:p>
          <a:p>
            <a:r>
              <a:rPr lang="en-US"/>
              <a:t>Screening windows</a:t>
            </a:r>
          </a:p>
          <a:p>
            <a:r>
              <a:rPr lang="en-US"/>
              <a:t>Professional Learning</a:t>
            </a:r>
          </a:p>
          <a:p>
            <a:pPr lvl="1"/>
            <a:r>
              <a:rPr lang="en-US"/>
              <a:t>Ci3T Implementation Professional Learning Series</a:t>
            </a:r>
          </a:p>
          <a:p>
            <a:pPr lvl="1"/>
            <a:r>
              <a:rPr lang="en-US"/>
              <a:t>EMPOWER Sessions</a:t>
            </a:r>
          </a:p>
          <a:p>
            <a:pPr lvl="1"/>
            <a:r>
              <a:rPr lang="en-US"/>
              <a:t>Enhancing Ci3T Modules</a:t>
            </a:r>
          </a:p>
          <a:p>
            <a:pPr lvl="1"/>
            <a:r>
              <a:rPr lang="en-US"/>
              <a:t>District-offered professional learning</a:t>
            </a:r>
          </a:p>
          <a:p>
            <a:endParaRPr lang="en-US"/>
          </a:p>
        </p:txBody>
      </p:sp>
      <p:pic>
        <p:nvPicPr>
          <p:cNvPr id="4" name="Picture" descr="Table of yearlong Ci3T Implementation Series and Delivery activities.">
            <a:extLst>
              <a:ext uri="{FF2B5EF4-FFF2-40B4-BE49-F238E27FC236}">
                <a16:creationId xmlns:a16="http://schemas.microsoft.com/office/drawing/2014/main" id="{0D6316E8-6ADF-A689-6BA7-B50177111F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98061" y="1989398"/>
            <a:ext cx="4560457" cy="3196751"/>
          </a:xfrm>
          <a:prstGeom prst="rect">
            <a:avLst/>
          </a:prstGeom>
        </p:spPr>
      </p:pic>
    </p:spTree>
    <p:extLst>
      <p:ext uri="{BB962C8B-B14F-4D97-AF65-F5344CB8AC3E}">
        <p14:creationId xmlns:p14="http://schemas.microsoft.com/office/powerpoint/2010/main" val="1410135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BE73-EEAC-D69F-4970-935FEFF949CA}"/>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1055584-33A5-0F6F-78C7-C4CED35913C7}"/>
              </a:ext>
            </a:extLst>
          </p:cNvPr>
          <p:cNvSpPr>
            <a:spLocks noGrp="1"/>
          </p:cNvSpPr>
          <p:nvPr>
            <p:ph type="title"/>
          </p:nvPr>
        </p:nvSpPr>
        <p:spPr/>
        <p:txBody>
          <a:bodyPr/>
          <a:lstStyle/>
          <a:p>
            <a:r>
              <a:rPr lang="en-US"/>
              <a:t>Scheduling Your Ci3T Leadership Team Meetings &amp; Faculty and Staff Meetings </a:t>
            </a:r>
          </a:p>
        </p:txBody>
      </p:sp>
      <p:pic>
        <p:nvPicPr>
          <p:cNvPr id="7" name="Picture 1" descr="Ci3T Meeting Schedule Handout">
            <a:extLst>
              <a:ext uri="{FF2B5EF4-FFF2-40B4-BE49-F238E27FC236}">
                <a16:creationId xmlns:a16="http://schemas.microsoft.com/office/drawing/2014/main" id="{7DDAE064-7838-9866-1295-4562941990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3067" y="4001294"/>
            <a:ext cx="3508157" cy="2710849"/>
          </a:xfrm>
          <a:prstGeom prst="rect">
            <a:avLst/>
          </a:prstGeom>
          <a:ln>
            <a:solidFill>
              <a:schemeClr val="tx1"/>
            </a:solidFill>
          </a:ln>
        </p:spPr>
      </p:pic>
      <p:pic>
        <p:nvPicPr>
          <p:cNvPr id="8" name="Picture 2">
            <a:extLst>
              <a:ext uri="{FF2B5EF4-FFF2-40B4-BE49-F238E27FC236}">
                <a16:creationId xmlns:a16="http://schemas.microsoft.com/office/drawing/2014/main" id="{C2AE0DBB-BD11-4DC4-C3DE-48554F83B312}"/>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Flowchart including Ci3T Implementation Sessions with an arrow to Ci3T Leadership Team Meeting with an arrow to Faculty and Staff Meeting">
            <a:extLst>
              <a:ext uri="{FF2B5EF4-FFF2-40B4-BE49-F238E27FC236}">
                <a16:creationId xmlns:a16="http://schemas.microsoft.com/office/drawing/2014/main" id="{9D6424F1-B9B3-F946-26F7-9783A4B159CB}"/>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38200" y="1596647"/>
            <a:ext cx="10515600" cy="2520117"/>
          </a:xfrm>
          <a:prstGeom prst="rect">
            <a:avLst/>
          </a:prstGeom>
        </p:spPr>
      </p:pic>
    </p:spTree>
    <p:extLst>
      <p:ext uri="{BB962C8B-B14F-4D97-AF65-F5344CB8AC3E}">
        <p14:creationId xmlns:p14="http://schemas.microsoft.com/office/powerpoint/2010/main" val="62793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17" name="Content Placeholder 1">
            <a:extLst>
              <a:ext uri="{FF2B5EF4-FFF2-40B4-BE49-F238E27FC236}">
                <a16:creationId xmlns:a16="http://schemas.microsoft.com/office/drawing/2014/main" id="{AB434CB4-83DD-F712-B48A-B552946270D3}"/>
              </a:ext>
            </a:extLst>
          </p:cNvPr>
          <p:cNvSpPr txBox="1">
            <a:spLocks/>
          </p:cNvSpPr>
          <p:nvPr/>
        </p:nvSpPr>
        <p:spPr>
          <a:xfrm>
            <a:off x="175968" y="4578897"/>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To help us put you in breakout rooms with your colleagues today we are renaming you with your school initials and first and last name</a:t>
            </a:r>
          </a:p>
        </p:txBody>
      </p:sp>
      <p:pic>
        <p:nvPicPr>
          <p:cNvPr id="11" name="Picture 1">
            <a:extLst>
              <a:ext uri="{FF2B5EF4-FFF2-40B4-BE49-F238E27FC236}">
                <a16:creationId xmlns:a16="http://schemas.microsoft.com/office/drawing/2014/main" id="{B2102BB7-87D9-1A99-92A7-CFAC8B69F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859" y="1499589"/>
            <a:ext cx="4087109" cy="2975364"/>
          </a:xfrm>
          <a:prstGeom prst="rect">
            <a:avLst/>
          </a:prstGeom>
        </p:spPr>
      </p:pic>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4946226" y="4599461"/>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pic>
        <p:nvPicPr>
          <p:cNvPr id="8" name="Picture 2">
            <a:extLst>
              <a:ext uri="{FF2B5EF4-FFF2-40B4-BE49-F238E27FC236}">
                <a16:creationId xmlns:a16="http://schemas.microsoft.com/office/drawing/2014/main" id="{46061717-A78B-86F0-3D1F-BA4639D169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6018" y="983754"/>
            <a:ext cx="2085652" cy="3491199"/>
          </a:xfrm>
          <a:prstGeom prst="rect">
            <a:avLst/>
          </a:prstGeom>
          <a:ln>
            <a:solidFill>
              <a:schemeClr val="tx1"/>
            </a:solidFill>
          </a:ln>
        </p:spPr>
      </p:pic>
      <p:sp>
        <p:nvSpPr>
          <p:cNvPr id="6" name="Content Placeholder 3">
            <a:extLst>
              <a:ext uri="{FF2B5EF4-FFF2-40B4-BE49-F238E27FC236}">
                <a16:creationId xmlns:a16="http://schemas.microsoft.com/office/drawing/2014/main" id="{DD34EFEB-C4A5-104E-E680-E1852BEB4D47}"/>
              </a:ext>
            </a:extLst>
          </p:cNvPr>
          <p:cNvSpPr txBox="1">
            <a:spLocks/>
          </p:cNvSpPr>
          <p:nvPr/>
        </p:nvSpPr>
        <p:spPr>
          <a:xfrm>
            <a:off x="8238126" y="4401818"/>
            <a:ext cx="395387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If you are facilitating a Ci3T Leadership Team Symposium session at a satellite location, please email us a list of the names, email addresses, and schools of those attending.   </a:t>
            </a:r>
          </a:p>
        </p:txBody>
      </p:sp>
      <p:pic>
        <p:nvPicPr>
          <p:cNvPr id="9" name="Picture 3">
            <a:extLst>
              <a:ext uri="{FF2B5EF4-FFF2-40B4-BE49-F238E27FC236}">
                <a16:creationId xmlns:a16="http://schemas.microsoft.com/office/drawing/2014/main" id="{4B7F1550-BFC3-CBE2-A964-228D59F5FC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06765" y="1130619"/>
            <a:ext cx="2816596" cy="3060457"/>
          </a:xfrm>
          <a:prstGeom prst="rect">
            <a:avLst/>
          </a:prstGeom>
        </p:spPr>
      </p:pic>
    </p:spTree>
    <p:extLst>
      <p:ext uri="{BB962C8B-B14F-4D97-AF65-F5344CB8AC3E}">
        <p14:creationId xmlns:p14="http://schemas.microsoft.com/office/powerpoint/2010/main" val="293783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80FD8-A785-3C2F-07A8-9C0878463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90A3A-AB2D-64AC-5495-04BB2C2E39E9}"/>
              </a:ext>
            </a:extLst>
          </p:cNvPr>
          <p:cNvSpPr>
            <a:spLocks noGrp="1"/>
          </p:cNvSpPr>
          <p:nvPr>
            <p:ph type="title"/>
          </p:nvPr>
        </p:nvSpPr>
        <p:spPr/>
        <p:txBody>
          <a:bodyPr/>
          <a:lstStyle/>
          <a:p>
            <a:r>
              <a:rPr lang="en-US"/>
              <a:t>Backwards Planning from Assessment Windows</a:t>
            </a:r>
          </a:p>
        </p:txBody>
      </p:sp>
      <p:pic>
        <p:nvPicPr>
          <p:cNvPr id="4" name="Picture 0" descr="Screenshot of Screening, Treatment Integrity, and Social Validity: District Schedule">
            <a:extLst>
              <a:ext uri="{FF2B5EF4-FFF2-40B4-BE49-F238E27FC236}">
                <a16:creationId xmlns:a16="http://schemas.microsoft.com/office/drawing/2014/main" id="{362D1C7F-A6B0-9001-B6F8-7F154A3A1037}"/>
              </a:ext>
            </a:extLst>
          </p:cNvPr>
          <p:cNvPicPr>
            <a:picLocks noChangeAspect="1"/>
          </p:cNvPicPr>
          <p:nvPr/>
        </p:nvPicPr>
        <p:blipFill>
          <a:blip r:embed="rId3"/>
          <a:srcRect/>
          <a:stretch/>
        </p:blipFill>
        <p:spPr>
          <a:xfrm>
            <a:off x="3390312" y="2197755"/>
            <a:ext cx="6021487" cy="2111431"/>
          </a:xfrm>
          <a:prstGeom prst="rect">
            <a:avLst/>
          </a:prstGeom>
          <a:ln>
            <a:solidFill>
              <a:schemeClr val="tx1"/>
            </a:solidFill>
          </a:ln>
        </p:spPr>
      </p:pic>
      <p:pic>
        <p:nvPicPr>
          <p:cNvPr id="37" name="Picture 1" descr="Thought Bubble: When during this window can we set aside time during a faculty meeting for staff to complete these measures?">
            <a:extLst>
              <a:ext uri="{FF2B5EF4-FFF2-40B4-BE49-F238E27FC236}">
                <a16:creationId xmlns:a16="http://schemas.microsoft.com/office/drawing/2014/main" id="{3466FC6D-6993-2AA2-C307-6D34CF0EFA43}"/>
              </a:ext>
            </a:extLst>
          </p:cNvPr>
          <p:cNvPicPr>
            <a:picLocks noChangeAspect="1"/>
          </p:cNvPicPr>
          <p:nvPr/>
        </p:nvPicPr>
        <p:blipFill>
          <a:blip r:embed="rId4"/>
          <a:stretch>
            <a:fillRect/>
          </a:stretch>
        </p:blipFill>
        <p:spPr>
          <a:xfrm>
            <a:off x="-203682" y="2252043"/>
            <a:ext cx="3505504" cy="2420322"/>
          </a:xfrm>
          <a:prstGeom prst="rect">
            <a:avLst/>
          </a:prstGeom>
        </p:spPr>
      </p:pic>
      <p:pic>
        <p:nvPicPr>
          <p:cNvPr id="36" name="Picture 2" descr="Thought Bubble: We also need to complete the TFI during this window. When will our Ci3T Leadership Team meet to do this?">
            <a:extLst>
              <a:ext uri="{FF2B5EF4-FFF2-40B4-BE49-F238E27FC236}">
                <a16:creationId xmlns:a16="http://schemas.microsoft.com/office/drawing/2014/main" id="{6A601A82-E5BF-F8FA-A42B-96FC8E12CFFF}"/>
              </a:ext>
            </a:extLst>
          </p:cNvPr>
          <p:cNvPicPr>
            <a:picLocks noChangeAspect="1"/>
          </p:cNvPicPr>
          <p:nvPr/>
        </p:nvPicPr>
        <p:blipFill>
          <a:blip r:embed="rId5"/>
          <a:stretch>
            <a:fillRect/>
          </a:stretch>
        </p:blipFill>
        <p:spPr>
          <a:xfrm>
            <a:off x="936403" y="4605957"/>
            <a:ext cx="4444369" cy="2072820"/>
          </a:xfrm>
          <a:prstGeom prst="rect">
            <a:avLst/>
          </a:prstGeom>
        </p:spPr>
      </p:pic>
      <p:pic>
        <p:nvPicPr>
          <p:cNvPr id="35" name="Picture 3" descr="Thought Bubble: When will our Ci3T Leadership team meet to review these data?">
            <a:extLst>
              <a:ext uri="{FF2B5EF4-FFF2-40B4-BE49-F238E27FC236}">
                <a16:creationId xmlns:a16="http://schemas.microsoft.com/office/drawing/2014/main" id="{E3E73F7A-CEF1-55A1-F4A4-FC9175DDC0BC}"/>
              </a:ext>
            </a:extLst>
          </p:cNvPr>
          <p:cNvPicPr>
            <a:picLocks noChangeAspect="1"/>
          </p:cNvPicPr>
          <p:nvPr/>
        </p:nvPicPr>
        <p:blipFill>
          <a:blip r:embed="rId6"/>
          <a:stretch>
            <a:fillRect/>
          </a:stretch>
        </p:blipFill>
        <p:spPr>
          <a:xfrm>
            <a:off x="6096000" y="4816253"/>
            <a:ext cx="4840644" cy="1920406"/>
          </a:xfrm>
          <a:prstGeom prst="rect">
            <a:avLst/>
          </a:prstGeom>
        </p:spPr>
      </p:pic>
      <p:pic>
        <p:nvPicPr>
          <p:cNvPr id="3" name="Picture 4" descr="Thought Bubble: When will we share out these data with faculty and staff?&#10;">
            <a:extLst>
              <a:ext uri="{FF2B5EF4-FFF2-40B4-BE49-F238E27FC236}">
                <a16:creationId xmlns:a16="http://schemas.microsoft.com/office/drawing/2014/main" id="{21C9FF98-3E41-D348-2C0A-61BB4E8B9AA8}"/>
              </a:ext>
            </a:extLst>
          </p:cNvPr>
          <p:cNvPicPr>
            <a:picLocks noChangeAspect="1"/>
          </p:cNvPicPr>
          <p:nvPr/>
        </p:nvPicPr>
        <p:blipFill>
          <a:blip r:embed="rId7"/>
          <a:stretch>
            <a:fillRect/>
          </a:stretch>
        </p:blipFill>
        <p:spPr>
          <a:xfrm>
            <a:off x="9411799" y="1825376"/>
            <a:ext cx="2700762" cy="2645893"/>
          </a:xfrm>
          <a:prstGeom prst="rect">
            <a:avLst/>
          </a:prstGeom>
        </p:spPr>
      </p:pic>
    </p:spTree>
    <p:extLst>
      <p:ext uri="{BB962C8B-B14F-4D97-AF65-F5344CB8AC3E}">
        <p14:creationId xmlns:p14="http://schemas.microsoft.com/office/powerpoint/2010/main" val="22108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73763-5F40-6CE6-581F-EF925FA4B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3D4DD-7A68-C193-F49A-24E3BBEC8ED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Meeting Schedule Example</a:t>
            </a:r>
          </a:p>
        </p:txBody>
      </p:sp>
      <p:pic>
        <p:nvPicPr>
          <p:cNvPr id="39" name="Picture 1" descr="Example of a completed Ci3T Meeting Schedule handout">
            <a:extLst>
              <a:ext uri="{FF2B5EF4-FFF2-40B4-BE49-F238E27FC236}">
                <a16:creationId xmlns:a16="http://schemas.microsoft.com/office/drawing/2014/main" id="{02C87A6B-29D6-64C5-764A-AED76EE4D6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974" y="-1"/>
            <a:ext cx="11759381" cy="9238652"/>
          </a:xfrm>
          <a:prstGeom prst="rect">
            <a:avLst/>
          </a:prstGeom>
        </p:spPr>
      </p:pic>
    </p:spTree>
    <p:extLst>
      <p:ext uri="{BB962C8B-B14F-4D97-AF65-F5344CB8AC3E}">
        <p14:creationId xmlns:p14="http://schemas.microsoft.com/office/powerpoint/2010/main" val="3330958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A8D2D3-2EDC-49C0-B389-61248FA93630}"/>
              </a:ext>
            </a:extLst>
          </p:cNvPr>
          <p:cNvSpPr>
            <a:spLocks noGrp="1"/>
          </p:cNvSpPr>
          <p:nvPr>
            <p:ph type="title"/>
          </p:nvPr>
        </p:nvSpPr>
        <p:spPr>
          <a:xfrm>
            <a:off x="838200" y="365125"/>
            <a:ext cx="10515600" cy="1325563"/>
          </a:xfrm>
        </p:spPr>
        <p:txBody>
          <a:bodyPr/>
          <a:lstStyle/>
          <a:p>
            <a:r>
              <a:rPr lang="en-US"/>
              <a:t>Conducting  Effective Meetings: </a:t>
            </a:r>
            <a:br>
              <a:rPr lang="en-US"/>
            </a:br>
            <a:r>
              <a:rPr lang="en-US"/>
              <a:t>Ci3T Leadership Team Agenda</a:t>
            </a:r>
          </a:p>
        </p:txBody>
      </p:sp>
      <p:pic>
        <p:nvPicPr>
          <p:cNvPr id="3" name="Picture 1" descr="Example of a completed Ci3T Leadership Team Meeting Agenda">
            <a:extLst>
              <a:ext uri="{FF2B5EF4-FFF2-40B4-BE49-F238E27FC236}">
                <a16:creationId xmlns:a16="http://schemas.microsoft.com/office/drawing/2014/main" id="{E04C9470-C55E-4F84-8104-6FF086F1DBB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12600" y="1921923"/>
            <a:ext cx="3306501" cy="4279001"/>
          </a:xfrm>
          <a:prstGeom prst="rect">
            <a:avLst/>
          </a:prstGeom>
          <a:ln>
            <a:solidFill>
              <a:schemeClr val="tx1"/>
            </a:solidFill>
          </a:ln>
        </p:spPr>
      </p:pic>
      <p:pic>
        <p:nvPicPr>
          <p:cNvPr id="5" name="Arrow">
            <a:extLst>
              <a:ext uri="{FF2B5EF4-FFF2-40B4-BE49-F238E27FC236}">
                <a16:creationId xmlns:a16="http://schemas.microsoft.com/office/drawing/2014/main" id="{C844613A-ED59-F796-15FA-34525FFC8EF0}"/>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13801835">
            <a:off x="5096124" y="3262175"/>
            <a:ext cx="1018647" cy="1294886"/>
          </a:xfrm>
          <a:prstGeom prst="rect">
            <a:avLst/>
          </a:prstGeom>
        </p:spPr>
      </p:pic>
      <p:sp>
        <p:nvSpPr>
          <p:cNvPr id="6" name="Rectangle">
            <a:extLst>
              <a:ext uri="{FF2B5EF4-FFF2-40B4-BE49-F238E27FC236}">
                <a16:creationId xmlns:a16="http://schemas.microsoft.com/office/drawing/2014/main" id="{B76F4D52-E0D0-9825-19C7-55D0502E2337}"/>
              </a:ext>
            </a:extLst>
          </p:cNvPr>
          <p:cNvSpPr/>
          <p:nvPr/>
        </p:nvSpPr>
        <p:spPr>
          <a:xfrm>
            <a:off x="5800200" y="2410352"/>
            <a:ext cx="5725940" cy="1018648"/>
          </a:xfrm>
          <a:prstGeom prst="roundRect">
            <a:avLst/>
          </a:prstGeom>
          <a:solidFill>
            <a:schemeClr val="accent5"/>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a:ln w="0"/>
                <a:solidFill>
                  <a:schemeClr val="bg1"/>
                </a:solidFill>
                <a:effectLst>
                  <a:outerShdw blurRad="38100" dist="19050" dir="2700000" algn="tl" rotWithShape="0">
                    <a:schemeClr val="dk1">
                      <a:alpha val="40000"/>
                    </a:schemeClr>
                  </a:outerShdw>
                </a:effectLst>
              </a:rPr>
              <a:t>1 document for the whole year</a:t>
            </a:r>
          </a:p>
          <a:p>
            <a:pPr algn="ctr"/>
            <a:endParaRPr lang="en-US" b="0" cap="none" spc="0">
              <a:ln w="0"/>
              <a:solidFill>
                <a:schemeClr val="bg1"/>
              </a:solidFill>
              <a:effectLst>
                <a:outerShdw blurRad="38100" dist="19050" dir="2700000" algn="tl" rotWithShape="0">
                  <a:schemeClr val="dk1">
                    <a:alpha val="40000"/>
                  </a:schemeClr>
                </a:outerShdw>
              </a:effectLst>
            </a:endParaRPr>
          </a:p>
          <a:p>
            <a:pPr algn="ctr"/>
            <a:r>
              <a:rPr lang="en-US">
                <a:ln w="0"/>
                <a:solidFill>
                  <a:schemeClr val="bg1"/>
                </a:solidFill>
                <a:effectLst>
                  <a:outerShdw blurRad="38100" dist="19050" dir="2700000" algn="tl" rotWithShape="0">
                    <a:schemeClr val="dk1">
                      <a:alpha val="40000"/>
                    </a:schemeClr>
                  </a:outerShdw>
                </a:effectLst>
              </a:rPr>
              <a:t>Internal document links for easy navigation</a:t>
            </a:r>
            <a:endParaRPr lang="en-US" b="0" cap="none" spc="0">
              <a:ln w="0"/>
              <a:solidFill>
                <a:schemeClr val="bg1"/>
              </a:solidFill>
              <a:effectLst>
                <a:outerShdw blurRad="38100" dist="19050" dir="2700000" algn="tl" rotWithShape="0">
                  <a:schemeClr val="dk1">
                    <a:alpha val="40000"/>
                  </a:schemeClr>
                </a:outerShdw>
              </a:effectLst>
            </a:endParaRPr>
          </a:p>
        </p:txBody>
      </p:sp>
      <p:pic>
        <p:nvPicPr>
          <p:cNvPr id="8" name="Picture 2" descr="Ci3T Leadership Team Meeting Agenda and Minutes handout">
            <a:extLst>
              <a:ext uri="{FF2B5EF4-FFF2-40B4-BE49-F238E27FC236}">
                <a16:creationId xmlns:a16="http://schemas.microsoft.com/office/drawing/2014/main" id="{C84AB7FC-3421-D810-5FDC-DE5A93843E6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86547" y="1921923"/>
            <a:ext cx="3306501" cy="4277332"/>
          </a:xfrm>
          <a:prstGeom prst="rect">
            <a:avLst/>
          </a:prstGeom>
          <a:ln>
            <a:solidFill>
              <a:schemeClr val="tx1"/>
            </a:solidFill>
          </a:ln>
        </p:spPr>
      </p:pic>
      <p:pic>
        <p:nvPicPr>
          <p:cNvPr id="4" name="Picture">
            <a:extLst>
              <a:ext uri="{FF2B5EF4-FFF2-40B4-BE49-F238E27FC236}">
                <a16:creationId xmlns:a16="http://schemas.microsoft.com/office/drawing/2014/main" id="{C0E8BA83-8D9C-080F-A489-16F9B9EB0C6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9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5"/>
                                        </p:tgtEl>
                                      </p:cBhvr>
                                    </p:animEffect>
                                    <p:set>
                                      <p:cBhvr>
                                        <p:cTn id="10" dur="1" fill="hold">
                                          <p:stCondLst>
                                            <p:cond delay="249"/>
                                          </p:stCondLst>
                                        </p:cTn>
                                        <p:tgtEl>
                                          <p:spTgt spid="5"/>
                                        </p:tgtEl>
                                        <p:attrNameLst>
                                          <p:attrName>style.visibility</p:attrName>
                                        </p:attrNameLst>
                                      </p:cBhvr>
                                      <p:to>
                                        <p:strVal val="hidden"/>
                                      </p:to>
                                    </p:se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4DC372B-2EB7-14DF-5575-F8EF19076E5D}"/>
              </a:ext>
            </a:extLst>
          </p:cNvPr>
          <p:cNvSpPr>
            <a:spLocks noGrp="1"/>
          </p:cNvSpPr>
          <p:nvPr>
            <p:ph type="title"/>
          </p:nvPr>
        </p:nvSpPr>
        <p:spPr/>
        <p:txBody>
          <a:bodyPr>
            <a:normAutofit/>
          </a:bodyPr>
          <a:lstStyle/>
          <a:p>
            <a:r>
              <a:rPr lang="en-US"/>
              <a:t>Ci3T Leadership Team Agenda: Recording Action Items</a:t>
            </a:r>
          </a:p>
        </p:txBody>
      </p:sp>
      <p:pic>
        <p:nvPicPr>
          <p:cNvPr id="7" name="Picture 1" descr="Screenshot of at Action Steps handout that includes directions to use for planning steps for supporting implementation as well as a table with columns for logistics action items, person(s) responsible, planned completion date, date completed, and completed items.">
            <a:extLst>
              <a:ext uri="{FF2B5EF4-FFF2-40B4-BE49-F238E27FC236}">
                <a16:creationId xmlns:a16="http://schemas.microsoft.com/office/drawing/2014/main" id="{69E33E6C-1942-4D3E-565D-7839F196AAE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8200" y="2237080"/>
            <a:ext cx="10468265" cy="3528427"/>
          </a:xfrm>
          <a:prstGeom prst="rect">
            <a:avLst/>
          </a:prstGeom>
          <a:ln>
            <a:solidFill>
              <a:schemeClr val="tx1"/>
            </a:solidFill>
          </a:ln>
        </p:spPr>
      </p:pic>
      <p:pic>
        <p:nvPicPr>
          <p:cNvPr id="2" name="Picture">
            <a:extLst>
              <a:ext uri="{FF2B5EF4-FFF2-40B4-BE49-F238E27FC236}">
                <a16:creationId xmlns:a16="http://schemas.microsoft.com/office/drawing/2014/main" id="{0787D065-4D75-E791-FE13-CDE7BF7B0199}"/>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04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B9B5417A-CDBB-5C70-2E3C-FD35E0B799DF}"/>
              </a:ext>
            </a:extLst>
          </p:cNvPr>
          <p:cNvSpPr>
            <a:spLocks noGrp="1"/>
          </p:cNvSpPr>
          <p:nvPr>
            <p:ph type="title"/>
          </p:nvPr>
        </p:nvSpPr>
        <p:spPr/>
        <p:txBody>
          <a:bodyPr/>
          <a:lstStyle/>
          <a:p>
            <a:r>
              <a:rPr lang="en-US"/>
              <a:t>Ci3T Leadership Team Agenda: Assigning Team Roles</a:t>
            </a:r>
          </a:p>
        </p:txBody>
      </p:sp>
      <p:pic>
        <p:nvPicPr>
          <p:cNvPr id="5" name="Picture 1" descr="Example of a completed Ci3T Leadership Team Meeting Agenda">
            <a:extLst>
              <a:ext uri="{FF2B5EF4-FFF2-40B4-BE49-F238E27FC236}">
                <a16:creationId xmlns:a16="http://schemas.microsoft.com/office/drawing/2014/main" id="{496F45F4-16CE-98DC-A600-3AA9C79823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027467"/>
            <a:ext cx="2979888" cy="4003846"/>
          </a:xfrm>
          <a:prstGeom prst="rect">
            <a:avLst/>
          </a:prstGeom>
          <a:ln>
            <a:solidFill>
              <a:schemeClr val="tx1"/>
            </a:solidFill>
          </a:ln>
        </p:spPr>
      </p:pic>
      <p:pic>
        <p:nvPicPr>
          <p:cNvPr id="9" name="Picture 2" descr="Ci3T Leadership Team Handout">
            <a:extLst>
              <a:ext uri="{FF2B5EF4-FFF2-40B4-BE49-F238E27FC236}">
                <a16:creationId xmlns:a16="http://schemas.microsoft.com/office/drawing/2014/main" id="{16A5D0EF-9794-A5A5-3686-4F8AB178E113}"/>
              </a:ext>
            </a:extLst>
          </p:cNvPr>
          <p:cNvPicPr>
            <a:picLocks noChangeAspect="1"/>
          </p:cNvPicPr>
          <p:nvPr/>
        </p:nvPicPr>
        <p:blipFill>
          <a:blip r:embed="rId3"/>
          <a:stretch>
            <a:fillRect/>
          </a:stretch>
        </p:blipFill>
        <p:spPr>
          <a:xfrm>
            <a:off x="2118155" y="2581063"/>
            <a:ext cx="3045023" cy="3860521"/>
          </a:xfrm>
          <a:prstGeom prst="rect">
            <a:avLst/>
          </a:prstGeom>
          <a:ln>
            <a:solidFill>
              <a:schemeClr val="tx1"/>
            </a:solidFill>
          </a:ln>
        </p:spPr>
      </p:pic>
      <p:pic>
        <p:nvPicPr>
          <p:cNvPr id="2" name="Picture 3" descr="Example of a completed Ci3T Leadership Team table">
            <a:extLst>
              <a:ext uri="{FF2B5EF4-FFF2-40B4-BE49-F238E27FC236}">
                <a16:creationId xmlns:a16="http://schemas.microsoft.com/office/drawing/2014/main" id="{5266497C-0DB4-4525-E320-A8C133F3335E}"/>
              </a:ext>
            </a:extLst>
          </p:cNvPr>
          <p:cNvPicPr>
            <a:picLocks noChangeAspect="1"/>
          </p:cNvPicPr>
          <p:nvPr/>
        </p:nvPicPr>
        <p:blipFill>
          <a:blip r:embed="rId4"/>
          <a:stretch>
            <a:fillRect/>
          </a:stretch>
        </p:blipFill>
        <p:spPr>
          <a:xfrm>
            <a:off x="5962650" y="2816050"/>
            <a:ext cx="6229350" cy="2238375"/>
          </a:xfrm>
          <a:prstGeom prst="rect">
            <a:avLst/>
          </a:prstGeom>
        </p:spPr>
      </p:pic>
      <p:sp>
        <p:nvSpPr>
          <p:cNvPr id="10" name="Arrow">
            <a:extLst>
              <a:ext uri="{FF2B5EF4-FFF2-40B4-BE49-F238E27FC236}">
                <a16:creationId xmlns:a16="http://schemas.microsoft.com/office/drawing/2014/main" id="{39CB2E33-0427-81A2-CD23-14352CB2CF2D}"/>
              </a:ext>
              <a:ext uri="{C183D7F6-B498-43B3-948B-1728B52AA6E4}">
                <adec:decorative xmlns:adec="http://schemas.microsoft.com/office/drawing/2017/decorative" val="1"/>
              </a:ext>
            </a:extLst>
          </p:cNvPr>
          <p:cNvSpPr/>
          <p:nvPr/>
        </p:nvSpPr>
        <p:spPr>
          <a:xfrm>
            <a:off x="4844406" y="3416440"/>
            <a:ext cx="1251751" cy="61295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a:extLst>
              <a:ext uri="{FF2B5EF4-FFF2-40B4-BE49-F238E27FC236}">
                <a16:creationId xmlns:a16="http://schemas.microsoft.com/office/drawing/2014/main" id="{1DDF53F3-144B-A4A4-82BA-B31DC6DACBA6}"/>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19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E6283BD-54BE-EDD1-7296-2EC4F3AE2E2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Leadership Team Roles: Team Leader</a:t>
            </a:r>
          </a:p>
        </p:txBody>
      </p:sp>
      <p:pic>
        <p:nvPicPr>
          <p:cNvPr id="7" name="Picture 1" descr="Team leader responsibilities are draft agendas, communicates with team members before meetings (reminder of meeting and to prepare updates on action items), delegate leads (e.g. assigning other members to lead certain topics), make final decisions, teach, reinforce, and provide feedback on use of meeting norms. Attributes of a successful team leader are strong communicator, has final decision-making power and familiar with Ci3T model and can make connections with school mission.">
            <a:extLst>
              <a:ext uri="{FF2B5EF4-FFF2-40B4-BE49-F238E27FC236}">
                <a16:creationId xmlns:a16="http://schemas.microsoft.com/office/drawing/2014/main" id="{A42F1E2D-0EF0-8EE8-DD84-2C146E0C346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935061" y="262780"/>
            <a:ext cx="10321878" cy="6332441"/>
          </a:xfrm>
          <a:prstGeom prst="rect">
            <a:avLst/>
          </a:prstGeom>
          <a:ln>
            <a:solidFill>
              <a:schemeClr val="tx1"/>
            </a:solidFill>
          </a:ln>
        </p:spPr>
      </p:pic>
      <p:pic>
        <p:nvPicPr>
          <p:cNvPr id="4" name="Picture">
            <a:extLst>
              <a:ext uri="{FF2B5EF4-FFF2-40B4-BE49-F238E27FC236}">
                <a16:creationId xmlns:a16="http://schemas.microsoft.com/office/drawing/2014/main" id="{80A44CCD-B838-569C-ED5B-43FFBD5C0FD2}"/>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98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B69632D-4C3C-5B4A-2CDD-8E1A4D23585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Leadership Team Roles: Time Keeper</a:t>
            </a:r>
          </a:p>
        </p:txBody>
      </p:sp>
      <p:pic>
        <p:nvPicPr>
          <p:cNvPr id="5" name="Picture1" descr="Time keeper's responsibilities are: keeps track of how much time each agenda is allotted and prompt team members to close conversations when allotted time coming to close. Attributes of a successful Time Keeper are: assertive, but polite and organized.">
            <a:extLst>
              <a:ext uri="{FF2B5EF4-FFF2-40B4-BE49-F238E27FC236}">
                <a16:creationId xmlns:a16="http://schemas.microsoft.com/office/drawing/2014/main" id="{198B9C27-B8E7-6BE1-86EB-5FFE3235DCEB}"/>
              </a:ext>
            </a:extLst>
          </p:cNvPr>
          <p:cNvPicPr>
            <a:picLocks noChangeAspect="1"/>
          </p:cNvPicPr>
          <p:nvPr/>
        </p:nvPicPr>
        <p:blipFill>
          <a:blip r:embed="rId2"/>
          <a:stretch>
            <a:fillRect/>
          </a:stretch>
        </p:blipFill>
        <p:spPr>
          <a:xfrm>
            <a:off x="918859" y="222581"/>
            <a:ext cx="10354283" cy="6412838"/>
          </a:xfrm>
          <a:prstGeom prst="rect">
            <a:avLst/>
          </a:prstGeom>
          <a:ln>
            <a:solidFill>
              <a:schemeClr val="tx1"/>
            </a:solidFill>
          </a:ln>
        </p:spPr>
      </p:pic>
      <p:pic>
        <p:nvPicPr>
          <p:cNvPr id="4" name="Picture">
            <a:extLst>
              <a:ext uri="{FF2B5EF4-FFF2-40B4-BE49-F238E27FC236}">
                <a16:creationId xmlns:a16="http://schemas.microsoft.com/office/drawing/2014/main" id="{459C5A27-31F2-2E14-4CAC-598B3145BF3E}"/>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0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0D2C8D9-0F33-F4B6-9105-9E0F9DBD24B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Leadership Team Roles: Note Taker</a:t>
            </a:r>
          </a:p>
        </p:txBody>
      </p:sp>
      <p:pic>
        <p:nvPicPr>
          <p:cNvPr id="5" name="Picture 1" descr="Note taker responsibilities are: takes minutes in agenda (ideally electronically), condenses conversation into actionable items (or prompts others to re-state discussion as actionable items) and communicates with team members following meeting by sharing action items, persons responsible, and due dates. Attributes of a successful note taker are: detailed-oriented, strong communicator, familiar with agenda, and confident user of technology to support meetings (agenda, email, calendar)">
            <a:extLst>
              <a:ext uri="{FF2B5EF4-FFF2-40B4-BE49-F238E27FC236}">
                <a16:creationId xmlns:a16="http://schemas.microsoft.com/office/drawing/2014/main" id="{6A58F019-7578-CBCC-CFF6-7EF3D4AE069C}"/>
              </a:ext>
            </a:extLst>
          </p:cNvPr>
          <p:cNvPicPr>
            <a:picLocks noChangeAspect="1"/>
          </p:cNvPicPr>
          <p:nvPr/>
        </p:nvPicPr>
        <p:blipFill>
          <a:blip r:embed="rId2"/>
          <a:stretch>
            <a:fillRect/>
          </a:stretch>
        </p:blipFill>
        <p:spPr>
          <a:xfrm>
            <a:off x="1001904" y="286945"/>
            <a:ext cx="10188192" cy="6284110"/>
          </a:xfrm>
          <a:prstGeom prst="rect">
            <a:avLst/>
          </a:prstGeom>
          <a:ln>
            <a:solidFill>
              <a:schemeClr val="tx1"/>
            </a:solidFill>
          </a:ln>
        </p:spPr>
      </p:pic>
      <p:pic>
        <p:nvPicPr>
          <p:cNvPr id="3" name="Picture">
            <a:extLst>
              <a:ext uri="{FF2B5EF4-FFF2-40B4-BE49-F238E27FC236}">
                <a16:creationId xmlns:a16="http://schemas.microsoft.com/office/drawing/2014/main" id="{BA31CE25-3864-791C-9FDB-D7A014A927A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10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79D5C41-2DB7-20D6-0A0F-7FBDE75D583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Ci3T Leadership Team Roles: Data Analyst</a:t>
            </a:r>
          </a:p>
        </p:txBody>
      </p:sp>
      <p:pic>
        <p:nvPicPr>
          <p:cNvPr id="6" name="Picture 1" descr="Data analyst responsibilities are: export and/or support team in accessing data summaries (e.g.. treatment integrity and social validity reports; academic and behaviors screening reports) and supports team in interpreting data. Attributes of a successful Data Analyst are: familiar with data sources (see Assessment Schedule), confident in technology related to data systems (e.g., student information system, assessment platforms, excel or Google Sheets) and can interpret data and communicate interpretations with others.">
            <a:extLst>
              <a:ext uri="{FF2B5EF4-FFF2-40B4-BE49-F238E27FC236}">
                <a16:creationId xmlns:a16="http://schemas.microsoft.com/office/drawing/2014/main" id="{067CE19E-6EF0-B4ED-14B6-2541BA3B438E}"/>
              </a:ext>
            </a:extLst>
          </p:cNvPr>
          <p:cNvPicPr>
            <a:picLocks noChangeAspect="1"/>
          </p:cNvPicPr>
          <p:nvPr/>
        </p:nvPicPr>
        <p:blipFill>
          <a:blip r:embed="rId2"/>
          <a:stretch>
            <a:fillRect/>
          </a:stretch>
        </p:blipFill>
        <p:spPr>
          <a:xfrm>
            <a:off x="843138" y="178254"/>
            <a:ext cx="10505724" cy="6501493"/>
          </a:xfrm>
          <a:prstGeom prst="rect">
            <a:avLst/>
          </a:prstGeom>
          <a:ln>
            <a:solidFill>
              <a:schemeClr val="tx1"/>
            </a:solidFill>
          </a:ln>
        </p:spPr>
      </p:pic>
      <p:pic>
        <p:nvPicPr>
          <p:cNvPr id="4" name="Picture">
            <a:extLst>
              <a:ext uri="{FF2B5EF4-FFF2-40B4-BE49-F238E27FC236}">
                <a16:creationId xmlns:a16="http://schemas.microsoft.com/office/drawing/2014/main" id="{94CF81A8-5D8D-579B-2F8B-36CA5DF23C8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7579" y="-1"/>
            <a:ext cx="984422" cy="153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9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p:txBody>
          <a:bodyPr>
            <a:normAutofit/>
          </a:bodyPr>
          <a:lstStyle/>
          <a:p>
            <a:r>
              <a:rPr lang="en-US"/>
              <a:t>Communicating with Your Stakeholders</a:t>
            </a:r>
          </a:p>
        </p:txBody>
      </p:sp>
      <p:sp>
        <p:nvSpPr>
          <p:cNvPr id="5" name="Content"/>
          <p:cNvSpPr>
            <a:spLocks noGrp="1"/>
          </p:cNvSpPr>
          <p:nvPr>
            <p:ph idx="1"/>
          </p:nvPr>
        </p:nvSpPr>
        <p:spPr/>
        <p:txBody>
          <a:bodyPr/>
          <a:lstStyle/>
          <a:p>
            <a:r>
              <a:rPr lang="en-US"/>
              <a:t>How will you share data and Ci3T Leadership Team updates with stakeholders?</a:t>
            </a:r>
          </a:p>
          <a:p>
            <a:pPr lvl="1"/>
            <a:r>
              <a:rPr lang="en-US"/>
              <a:t>Faculty and staff</a:t>
            </a:r>
          </a:p>
          <a:p>
            <a:pPr lvl="2"/>
            <a:r>
              <a:rPr lang="en-US"/>
              <a:t>Include plans for sharing updates with cafeteria, custodial, transportation, office, paraeducators, itinerant related service providers, and others</a:t>
            </a:r>
          </a:p>
          <a:p>
            <a:pPr lvl="1"/>
            <a:r>
              <a:rPr lang="en-US"/>
              <a:t>District leaders</a:t>
            </a:r>
          </a:p>
          <a:p>
            <a:pPr lvl="1"/>
            <a:r>
              <a:rPr lang="en-US"/>
              <a:t>Students</a:t>
            </a:r>
          </a:p>
          <a:p>
            <a:pPr lvl="1"/>
            <a:r>
              <a:rPr lang="en-US"/>
              <a:t>Parents &amp; Families</a:t>
            </a:r>
          </a:p>
          <a:p>
            <a:pPr lvl="1"/>
            <a:r>
              <a:rPr lang="en-US"/>
              <a:t>Community</a:t>
            </a:r>
          </a:p>
          <a:p>
            <a:pPr lvl="2"/>
            <a:r>
              <a:rPr lang="en-US"/>
              <a:t>Consider dedicating space on school website </a:t>
            </a:r>
            <a:br>
              <a:rPr lang="en-US"/>
            </a:br>
            <a:r>
              <a:rPr lang="en-US"/>
              <a:t>to give parents and community members </a:t>
            </a:r>
            <a:br>
              <a:rPr lang="en-US"/>
            </a:br>
            <a:r>
              <a:rPr lang="en-US"/>
              <a:t>access to updates </a:t>
            </a:r>
          </a:p>
        </p:txBody>
      </p:sp>
      <p:pic>
        <p:nvPicPr>
          <p:cNvPr id="2" name="Picture">
            <a:extLs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51032" y="3563921"/>
            <a:ext cx="3416968" cy="3231633"/>
          </a:xfrm>
          <a:prstGeom prst="rect">
            <a:avLst/>
          </a:prstGeom>
        </p:spPr>
      </p:pic>
    </p:spTree>
    <p:extLst>
      <p:ext uri="{BB962C8B-B14F-4D97-AF65-F5344CB8AC3E}">
        <p14:creationId xmlns:p14="http://schemas.microsoft.com/office/powerpoint/2010/main" val="1256358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E4116-C13E-1D63-54A5-D8E9CE0BAB1E}"/>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0C416FB-466A-5366-881A-211B3C987223}"/>
              </a:ext>
            </a:extLst>
          </p:cNvPr>
          <p:cNvSpPr>
            <a:spLocks noGrp="1"/>
          </p:cNvSpPr>
          <p:nvPr>
            <p:ph type="title"/>
          </p:nvPr>
        </p:nvSpPr>
        <p:spPr/>
        <p:txBody>
          <a:bodyPr>
            <a:normAutofit/>
          </a:bodyPr>
          <a:lstStyle/>
          <a:p>
            <a:r>
              <a:rPr lang="en-US" sz="4000"/>
              <a:t>Work Time Preparation: Accessing Professional Learning Materials</a:t>
            </a:r>
          </a:p>
        </p:txBody>
      </p:sp>
      <p:sp>
        <p:nvSpPr>
          <p:cNvPr id="7" name="Rectangle">
            <a:extLst>
              <a:ext uri="{FF2B5EF4-FFF2-40B4-BE49-F238E27FC236}">
                <a16:creationId xmlns:a16="http://schemas.microsoft.com/office/drawing/2014/main" id="{92FE8866-D0F6-BFD4-61EF-7AEFE84BE5C8}"/>
              </a:ext>
            </a:extLst>
          </p:cNvPr>
          <p:cNvSpPr/>
          <p:nvPr/>
        </p:nvSpPr>
        <p:spPr>
          <a:xfrm>
            <a:off x="9905999" y="15036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8" name="Picture 1" descr="Planning Block 1: Planning for your Ci3T Journey handout">
            <a:extLst>
              <a:ext uri="{FF2B5EF4-FFF2-40B4-BE49-F238E27FC236}">
                <a16:creationId xmlns:a16="http://schemas.microsoft.com/office/drawing/2014/main" id="{D4D05F19-8030-B668-CC5A-624183CC5E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2410" y="2609850"/>
            <a:ext cx="2325830" cy="3009900"/>
          </a:xfrm>
          <a:prstGeom prst="rect">
            <a:avLst/>
          </a:prstGeom>
          <a:ln>
            <a:solidFill>
              <a:schemeClr val="tx1"/>
            </a:solidFill>
          </a:ln>
        </p:spPr>
      </p:pic>
      <p:pic>
        <p:nvPicPr>
          <p:cNvPr id="10" name="Picture 2" descr="Ci3T Leadership Team Meeting Agenda handout">
            <a:extLst>
              <a:ext uri="{FF2B5EF4-FFF2-40B4-BE49-F238E27FC236}">
                <a16:creationId xmlns:a16="http://schemas.microsoft.com/office/drawing/2014/main" id="{C8CCAD85-B116-6A9D-4942-596C0396B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0086" y="2609850"/>
            <a:ext cx="2325832" cy="3009900"/>
          </a:xfrm>
          <a:prstGeom prst="rect">
            <a:avLst/>
          </a:prstGeom>
          <a:ln>
            <a:solidFill>
              <a:schemeClr val="tx1"/>
            </a:solidFill>
          </a:ln>
        </p:spPr>
      </p:pic>
      <p:grpSp>
        <p:nvGrpSpPr>
          <p:cNvPr id="6" name="Group" descr="Screenshot of Ci3T Implementation Professional Learning Series Companion eBooks and Resources with a yellow box outlining session 1">
            <a:extLst>
              <a:ext uri="{FF2B5EF4-FFF2-40B4-BE49-F238E27FC236}">
                <a16:creationId xmlns:a16="http://schemas.microsoft.com/office/drawing/2014/main" id="{487A476D-5971-9915-3E70-902FDA148CFD}"/>
              </a:ext>
            </a:extLst>
          </p:cNvPr>
          <p:cNvGrpSpPr/>
          <p:nvPr/>
        </p:nvGrpSpPr>
        <p:grpSpPr>
          <a:xfrm>
            <a:off x="6587211" y="1495063"/>
            <a:ext cx="4766589" cy="4909595"/>
            <a:chOff x="6587211" y="1495063"/>
            <a:chExt cx="4766589" cy="4909595"/>
          </a:xfrm>
        </p:grpSpPr>
        <p:pic>
          <p:nvPicPr>
            <p:cNvPr id="3" name="Picture 3" descr="A screenshot of a computer&#10;&#10;AI-generated content may be incorrect.">
              <a:extLst>
                <a:ext uri="{FF2B5EF4-FFF2-40B4-BE49-F238E27FC236}">
                  <a16:creationId xmlns:a16="http://schemas.microsoft.com/office/drawing/2014/main" id="{C5FE89E7-2ADF-575D-446A-227113826D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6658" y="1495063"/>
              <a:ext cx="4602482" cy="4909595"/>
            </a:xfrm>
            <a:prstGeom prst="rect">
              <a:avLst/>
            </a:prstGeom>
          </p:spPr>
        </p:pic>
        <p:sp>
          <p:nvSpPr>
            <p:cNvPr id="5" name="Yellow Box">
              <a:extLst>
                <a:ext uri="{FF2B5EF4-FFF2-40B4-BE49-F238E27FC236}">
                  <a16:creationId xmlns:a16="http://schemas.microsoft.com/office/drawing/2014/main" id="{6F7AA324-6795-E8D4-AB46-A231B7AA9D21}"/>
                </a:ext>
              </a:extLst>
            </p:cNvPr>
            <p:cNvSpPr/>
            <p:nvPr/>
          </p:nvSpPr>
          <p:spPr>
            <a:xfrm>
              <a:off x="6587211" y="3691054"/>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8116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7711-A5BD-FE0D-8F6F-B323460A99F0}"/>
              </a:ext>
            </a:extLst>
          </p:cNvPr>
          <p:cNvSpPr>
            <a:spLocks noGrp="1"/>
          </p:cNvSpPr>
          <p:nvPr>
            <p:ph type="title"/>
          </p:nvPr>
        </p:nvSpPr>
        <p:spPr/>
        <p:txBody>
          <a:bodyPr/>
          <a:lstStyle/>
          <a:p>
            <a:r>
              <a:rPr lang="en-US"/>
              <a:t>Partner Spotlight! </a:t>
            </a:r>
          </a:p>
        </p:txBody>
      </p:sp>
    </p:spTree>
    <p:extLst>
      <p:ext uri="{BB962C8B-B14F-4D97-AF65-F5344CB8AC3E}">
        <p14:creationId xmlns:p14="http://schemas.microsoft.com/office/powerpoint/2010/main" val="704871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BBFD500C-E699-6493-EFC3-A9FD3652F976}"/>
              </a:ext>
            </a:extLst>
          </p:cNvPr>
          <p:cNvSpPr>
            <a:spLocks noGrp="1"/>
          </p:cNvSpPr>
          <p:nvPr>
            <p:ph type="title"/>
          </p:nvPr>
        </p:nvSpPr>
        <p:spPr/>
        <p:txBody>
          <a:bodyPr/>
          <a:lstStyle/>
          <a:p>
            <a:r>
              <a:rPr lang="en-US"/>
              <a:t>Work Time: Scheduling for Success</a:t>
            </a:r>
          </a:p>
        </p:txBody>
      </p:sp>
      <p:graphicFrame>
        <p:nvGraphicFramePr>
          <p:cNvPr id="9" name="Content">
            <a:extLst>
              <a:ext uri="{FF2B5EF4-FFF2-40B4-BE49-F238E27FC236}">
                <a16:creationId xmlns:a16="http://schemas.microsoft.com/office/drawing/2014/main" id="{E05A0B8A-DF43-FCBB-7CFA-D36915F027F2}"/>
              </a:ext>
            </a:extLst>
          </p:cNvPr>
          <p:cNvGraphicFramePr>
            <a:graphicFrameLocks noGrp="1"/>
          </p:cNvGraphicFramePr>
          <p:nvPr>
            <p:ph idx="1"/>
            <p:extLst>
              <p:ext uri="{D42A27DB-BD31-4B8C-83A1-F6EECF244321}">
                <p14:modId xmlns:p14="http://schemas.microsoft.com/office/powerpoint/2010/main" val="2301395580"/>
              </p:ext>
            </p:extLst>
          </p:nvPr>
        </p:nvGraphicFramePr>
        <p:xfrm>
          <a:off x="838200" y="1825625"/>
          <a:ext cx="10515600" cy="3754120"/>
        </p:xfrm>
        <a:graphic>
          <a:graphicData uri="http://schemas.openxmlformats.org/drawingml/2006/table">
            <a:tbl>
              <a:tblPr firstRow="1" bandRow="1">
                <a:tableStyleId>{5A111915-BE36-4E01-A7E5-04B1672EAD32}</a:tableStyleId>
              </a:tblPr>
              <a:tblGrid>
                <a:gridCol w="5257800">
                  <a:extLst>
                    <a:ext uri="{9D8B030D-6E8A-4147-A177-3AD203B41FA5}">
                      <a16:colId xmlns:a16="http://schemas.microsoft.com/office/drawing/2014/main" val="2943007039"/>
                    </a:ext>
                  </a:extLst>
                </a:gridCol>
                <a:gridCol w="5257800">
                  <a:extLst>
                    <a:ext uri="{9D8B030D-6E8A-4147-A177-3AD203B41FA5}">
                      <a16:colId xmlns:a16="http://schemas.microsoft.com/office/drawing/2014/main" val="2682041261"/>
                    </a:ext>
                  </a:extLst>
                </a:gridCol>
              </a:tblGrid>
              <a:tr h="370840">
                <a:tc>
                  <a:txBody>
                    <a:bodyPr/>
                    <a:lstStyle/>
                    <a:p>
                      <a:pPr algn="ctr"/>
                      <a:r>
                        <a:rPr lang="en-US"/>
                        <a:t>Complete Set Up Activities</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Reflect on Beginning of Year Roll Out</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296291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Confirm central calendar includes: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t>Ci3T Leadership Team meeting dates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t>Faculty and staff meeting dates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t>Screening windows (academic and behavior)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t>Treatment integrity and social validity windows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t>Dates to communicate updates to stakeholders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t>Professional learning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Set up Ci3T Leadership Team Meeting agenda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latin typeface="+mn-lt"/>
                        </a:rPr>
                        <a:t>Ensure agendas are accessible to all Ci3T Leadership Team members (e.g., Google Drive)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latin typeface="+mn-lt"/>
                        </a:rPr>
                        <a:t>Consider what data sources our team will review during monthly Ci3T Leadership Meetings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latin typeface="+mn-lt"/>
                        </a:rPr>
                        <a:t>Consider how to include our parent member in monthly meetings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85750" indent="-285750">
                        <a:buFont typeface="Arial" panose="020B0604020202020204" pitchFamily="34" charset="0"/>
                        <a:buChar char="•"/>
                      </a:pPr>
                      <a:r>
                        <a:rPr lang="en-US"/>
                        <a:t>What helps our Ci3T Leadership Team meetings run smoothly?</a:t>
                      </a:r>
                    </a:p>
                    <a:p>
                      <a:pPr marL="285750" indent="-285750">
                        <a:buFont typeface="Arial" panose="020B0604020202020204" pitchFamily="34" charset="0"/>
                        <a:buChar char="•"/>
                      </a:pPr>
                      <a:r>
                        <a:rPr lang="en-US"/>
                        <a:t>What changes might we consider to improve our Ci3T Leadership Team meetings?</a:t>
                      </a:r>
                    </a:p>
                    <a:p>
                      <a:pPr marL="285750" indent="-285750">
                        <a:buFont typeface="Arial" panose="020B0604020202020204" pitchFamily="34" charset="0"/>
                        <a:buChar char="•"/>
                      </a:pPr>
                      <a:r>
                        <a:rPr lang="en-US"/>
                        <a:t>What routines do we have in place to review data during our Ci3T Leadership Team meetings?</a:t>
                      </a:r>
                    </a:p>
                    <a:p>
                      <a:pPr marL="285750" indent="-285750">
                        <a:buFont typeface="Arial" panose="020B0604020202020204" pitchFamily="34" charset="0"/>
                        <a:buChar char="•"/>
                      </a:pPr>
                      <a:r>
                        <a:rPr lang="en-US"/>
                        <a:t>Is there anything we want to keep in mind when building our implementation calendar next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412066869"/>
                  </a:ext>
                </a:extLst>
              </a:tr>
            </a:tbl>
          </a:graphicData>
        </a:graphic>
      </p:graphicFrame>
      <p:pic>
        <p:nvPicPr>
          <p:cNvPr id="2095" name="Timer" descr="15 minute time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223258" y="5833602"/>
            <a:ext cx="2768473" cy="981726"/>
          </a:xfrm>
          <a:prstGeom prst="rect">
            <a:avLst/>
          </a:prstGeom>
          <a:noFill/>
        </p:spPr>
      </p:pic>
      <p:pic>
        <p:nvPicPr>
          <p:cNvPr id="15" name="Picture">
            <a:extLst>
              <a:ext uri="{FF2B5EF4-FFF2-40B4-BE49-F238E27FC236}">
                <a16:creationId xmlns:a16="http://schemas.microsoft.com/office/drawing/2014/main" id="{B9B3F76F-31E7-E5A8-49F7-C1A5F7A1A7A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695" y="5030724"/>
            <a:ext cx="1277010" cy="1652602"/>
          </a:xfrm>
          <a:prstGeom prst="rect">
            <a:avLst/>
          </a:prstGeom>
          <a:ln>
            <a:solidFill>
              <a:schemeClr val="tx1"/>
            </a:solidFill>
          </a:ln>
        </p:spPr>
      </p:pic>
    </p:spTree>
    <p:extLst>
      <p:ext uri="{BB962C8B-B14F-4D97-AF65-F5344CB8AC3E}">
        <p14:creationId xmlns:p14="http://schemas.microsoft.com/office/powerpoint/2010/main" val="3520586221"/>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BD50-3C05-E8CC-D003-23A89A82FED3}"/>
              </a:ext>
            </a:extLst>
          </p:cNvPr>
          <p:cNvSpPr>
            <a:spLocks noGrp="1"/>
          </p:cNvSpPr>
          <p:nvPr>
            <p:ph type="title"/>
          </p:nvPr>
        </p:nvSpPr>
        <p:spPr/>
        <p:txBody>
          <a:bodyPr/>
          <a:lstStyle/>
          <a:p>
            <a:r>
              <a:rPr lang="en-US"/>
              <a:t>Implementing Your Primary (Tier 1) Prevention Efforts</a:t>
            </a:r>
          </a:p>
        </p:txBody>
      </p:sp>
      <p:sp>
        <p:nvSpPr>
          <p:cNvPr id="3" name="Text">
            <a:extLst>
              <a:ext uri="{FF2B5EF4-FFF2-40B4-BE49-F238E27FC236}">
                <a16:creationId xmlns:a16="http://schemas.microsoft.com/office/drawing/2014/main" id="{4B5B1888-157F-FCBB-1D7B-AED8B3E6D79F}"/>
              </a:ext>
            </a:extLst>
          </p:cNvPr>
          <p:cNvSpPr>
            <a:spLocks noGrp="1"/>
          </p:cNvSpPr>
          <p:nvPr>
            <p:ph type="body" idx="1"/>
          </p:nvPr>
        </p:nvSpPr>
        <p:spPr/>
        <p:txBody>
          <a:bodyPr/>
          <a:lstStyle/>
          <a:p>
            <a:pPr marL="342900" indent="-342900">
              <a:buFont typeface="Wingdings" panose="05000000000000000000" pitchFamily="2" charset="2"/>
              <a:buChar char="ü"/>
            </a:pPr>
            <a:r>
              <a:rPr lang="en-US" b="1"/>
              <a:t>Rolling out Tier 1</a:t>
            </a:r>
          </a:p>
          <a:p>
            <a:pPr marL="342900" indent="-342900">
              <a:buFont typeface="Wingdings" panose="05000000000000000000" pitchFamily="2" charset="2"/>
              <a:buChar char="ü"/>
            </a:pPr>
            <a:r>
              <a:rPr lang="en-US"/>
              <a:t>Implementing Procedures</a:t>
            </a:r>
          </a:p>
        </p:txBody>
      </p:sp>
    </p:spTree>
    <p:extLst>
      <p:ext uri="{BB962C8B-B14F-4D97-AF65-F5344CB8AC3E}">
        <p14:creationId xmlns:p14="http://schemas.microsoft.com/office/powerpoint/2010/main" val="502531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77249-9002-A86C-8D97-27D75E01D7B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4E2F4AF-4A56-DFA8-5DFC-27E62A4611FE}"/>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11" name="Title hidden">
            <a:extLst>
              <a:ext uri="{FF2B5EF4-FFF2-40B4-BE49-F238E27FC236}">
                <a16:creationId xmlns:a16="http://schemas.microsoft.com/office/drawing/2014/main" id="{669FEDAC-66A7-0C42-8ACD-92F9E677BB90}"/>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2</a:t>
            </a:r>
          </a:p>
        </p:txBody>
      </p:sp>
      <p:sp>
        <p:nvSpPr>
          <p:cNvPr id="3" name="Textbox 1">
            <a:extLst>
              <a:ext uri="{FF2B5EF4-FFF2-40B4-BE49-F238E27FC236}">
                <a16:creationId xmlns:a16="http://schemas.microsoft.com/office/drawing/2014/main" id="{E08DAF86-DC95-E421-BC32-1C2D9EB44C35}"/>
              </a:ext>
            </a:extLst>
          </p:cNvPr>
          <p:cNvSpPr>
            <a:spLocks noGrp="1"/>
          </p:cNvSpPr>
          <p:nvPr>
            <p:ph idx="1"/>
          </p:nvPr>
        </p:nvSpPr>
        <p:spPr/>
        <p:txBody>
          <a:bodyPr vert="horz" lIns="91440" tIns="45720" rIns="91440" bIns="45720" rtlCol="0" anchor="t">
            <a:normAutofit lnSpcReduction="10000"/>
          </a:bodyPr>
          <a:lstStyle/>
          <a:p>
            <a:pPr marL="342900" indent="-342900">
              <a:spcBef>
                <a:spcPts val="0"/>
              </a:spcBef>
              <a:buAutoNum type="arabicPeriod"/>
            </a:pPr>
            <a:r>
              <a:rPr lang="en-US" sz="2400">
                <a:ea typeface="MS PGothic" panose="020B0600070205080204" pitchFamily="34" charset="-128"/>
                <a:cs typeface="Arial"/>
              </a:rPr>
              <a:t>Develop strategies for holding effective team meetings and communicating activities and data-based outcomes with all stakeholders to support collaborative, positive, productive, and safe learning environments</a:t>
            </a:r>
            <a:endParaRPr lang="en-US"/>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AutoNum type="arabicPeriod"/>
            </a:pPr>
            <a:r>
              <a:rPr lang="en-US" sz="2400">
                <a:ea typeface="MS PGothic"/>
                <a:cs typeface="Arial"/>
              </a:rPr>
              <a:t>Reflect and refine plans to implement procedures for teaching faculty and staff, students, and parents and community members as the school year begins (e.g., teaching roles and responsibilities for all stakeholders across academic, behavioral, and social-emotional well-being domains).</a:t>
            </a:r>
            <a:endParaRPr lang="en-US" sz="2400">
              <a:effectLst/>
              <a:ea typeface="MS PGothic"/>
              <a:cs typeface="Arial"/>
            </a:endParaRPr>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Font typeface="Arial" panose="020B0604020202020204"/>
              <a:buAutoNum type="arabicPeriod"/>
            </a:pPr>
            <a:r>
              <a:rPr lang="en-US" sz="2400">
                <a:ea typeface="MS PGothic"/>
                <a:cs typeface="Arial"/>
              </a:rPr>
              <a:t>Prepare to collect and use fall academic and behavioral screening for all students; and begin planning to collect and use treatment integrity and social validity data </a:t>
            </a:r>
            <a:endParaRPr lang="en-US" sz="2400">
              <a:effectLst/>
              <a:ea typeface="MS PGothic"/>
              <a:cs typeface="Arial"/>
            </a:endParaRPr>
          </a:p>
        </p:txBody>
      </p:sp>
      <p:sp>
        <p:nvSpPr>
          <p:cNvPr id="4" name="Rectangle" descr="Highlighting over the second session outcome (Reflect and refine plans to implement procedures for teaching faculty and staff, students, and parents and community members as the school year begins (e.g., teaching roles and responsibilities for all stakeholders across academic, behavioral, and social-emotional well-being domains).)">
            <a:extLst>
              <a:ext uri="{FF2B5EF4-FFF2-40B4-BE49-F238E27FC236}">
                <a16:creationId xmlns:a16="http://schemas.microsoft.com/office/drawing/2014/main" id="{AF8E3162-5DCB-5E1D-7A16-152EF6156A5C}"/>
              </a:ext>
            </a:extLst>
          </p:cNvPr>
          <p:cNvSpPr/>
          <p:nvPr/>
        </p:nvSpPr>
        <p:spPr>
          <a:xfrm>
            <a:off x="838200" y="3129195"/>
            <a:ext cx="10808368" cy="149008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40874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E142E-BBE1-4963-90F8-7FDF66C091F1}"/>
              </a:ext>
            </a:extLst>
          </p:cNvPr>
          <p:cNvSpPr>
            <a:spLocks noGrp="1"/>
          </p:cNvSpPr>
          <p:nvPr>
            <p:ph type="title"/>
          </p:nvPr>
        </p:nvSpPr>
        <p:spPr/>
        <p:txBody>
          <a:bodyPr/>
          <a:lstStyle/>
          <a:p>
            <a:r>
              <a:rPr lang="en-US"/>
              <a:t>Rolling out at Tier 1: Academic Domain</a:t>
            </a:r>
          </a:p>
        </p:txBody>
      </p:sp>
      <p:sp>
        <p:nvSpPr>
          <p:cNvPr id="3" name="Text">
            <a:extLst>
              <a:ext uri="{FF2B5EF4-FFF2-40B4-BE49-F238E27FC236}">
                <a16:creationId xmlns:a16="http://schemas.microsoft.com/office/drawing/2014/main" id="{8B0FF2BB-A088-4D6C-9319-C7F3016DF10C}"/>
              </a:ext>
            </a:extLst>
          </p:cNvPr>
          <p:cNvSpPr>
            <a:spLocks noGrp="1"/>
          </p:cNvSpPr>
          <p:nvPr>
            <p:ph type="body" idx="1"/>
          </p:nvPr>
        </p:nvSpPr>
        <p:spPr>
          <a:xfrm>
            <a:off x="6014114" y="4562475"/>
            <a:ext cx="6613004" cy="1500187"/>
          </a:xfrm>
        </p:spPr>
        <p:txBody>
          <a:bodyPr/>
          <a:lstStyle/>
          <a:p>
            <a:r>
              <a:rPr lang="en-US"/>
              <a:t>Teaching </a:t>
            </a:r>
          </a:p>
          <a:p>
            <a:r>
              <a:rPr lang="en-US"/>
              <a:t>Reinforcing</a:t>
            </a:r>
          </a:p>
          <a:p>
            <a:r>
              <a:rPr lang="en-US"/>
              <a:t>Monitoring</a:t>
            </a:r>
          </a:p>
          <a:p>
            <a:endParaRPr lang="en-US"/>
          </a:p>
        </p:txBody>
      </p:sp>
      <p:grpSp>
        <p:nvGrpSpPr>
          <p:cNvPr id="6" name="Group" descr="Ci3T Blueprint A Primary Tier 1 Plan 1 with Area 1 Academic Responsibilities outlined">
            <a:extLst>
              <a:ext uri="{FF2B5EF4-FFF2-40B4-BE49-F238E27FC236}">
                <a16:creationId xmlns:a16="http://schemas.microsoft.com/office/drawing/2014/main" id="{82C6663C-A047-4882-DD87-6A720C07983A}"/>
              </a:ext>
            </a:extLst>
          </p:cNvPr>
          <p:cNvGrpSpPr/>
          <p:nvPr/>
        </p:nvGrpSpPr>
        <p:grpSpPr>
          <a:xfrm>
            <a:off x="283943" y="3648988"/>
            <a:ext cx="3880474" cy="2998548"/>
            <a:chOff x="283943" y="3648988"/>
            <a:chExt cx="3880474" cy="2998548"/>
          </a:xfrm>
        </p:grpSpPr>
        <p:pic>
          <p:nvPicPr>
            <p:cNvPr id="4" name="Picture">
              <a:extLst>
                <a:ext uri="{FF2B5EF4-FFF2-40B4-BE49-F238E27FC236}">
                  <a16:creationId xmlns:a16="http://schemas.microsoft.com/office/drawing/2014/main" id="{9747361F-1368-4FF9-A0FE-690C4D9E12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943" y="3648988"/>
              <a:ext cx="3880474" cy="2998548"/>
            </a:xfrm>
            <a:prstGeom prst="rect">
              <a:avLst/>
            </a:prstGeom>
            <a:ln>
              <a:noFill/>
            </a:ln>
            <a:effectLst>
              <a:outerShdw blurRad="292100" dist="139700" dir="2700000" algn="tl" rotWithShape="0">
                <a:srgbClr val="333333">
                  <a:alpha val="65000"/>
                </a:srgbClr>
              </a:outerShdw>
            </a:effectLst>
          </p:spPr>
        </p:pic>
        <p:sp>
          <p:nvSpPr>
            <p:cNvPr id="5" name="Rectangle">
              <a:extLst>
                <a:ext uri="{FF2B5EF4-FFF2-40B4-BE49-F238E27FC236}">
                  <a16:creationId xmlns:a16="http://schemas.microsoft.com/office/drawing/2014/main" id="{BACCDC07-54A3-4639-ACEC-FEC2BFAA5F78}"/>
                </a:ext>
              </a:extLst>
            </p:cNvPr>
            <p:cNvSpPr/>
            <p:nvPr/>
          </p:nvSpPr>
          <p:spPr>
            <a:xfrm rot="5400000">
              <a:off x="-249668" y="4460891"/>
              <a:ext cx="2681036" cy="128170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1371597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Academics</a:t>
            </a:r>
          </a:p>
        </p:txBody>
      </p:sp>
      <p:pic>
        <p:nvPicPr>
          <p:cNvPr id="5" name="Picture 1" descr="Ci3T Blueprint A Primary Tier 1 Plan 1"/>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Yellow Box" descr="Yellow box outlining Area 1: Academics Responsibilities of faculty and staff">
            <a:extLst>
              <a:ext uri="{FF2B5EF4-FFF2-40B4-BE49-F238E27FC236}">
                <a16:creationId xmlns:a16="http://schemas.microsoft.com/office/drawing/2014/main" id="{839E5BBC-6062-9710-7A33-965504AE5659}"/>
              </a:ext>
            </a:extLst>
          </p:cNvPr>
          <p:cNvSpPr/>
          <p:nvPr/>
        </p:nvSpPr>
        <p:spPr>
          <a:xfrm>
            <a:off x="3071190"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6EE69C0A-6F37-D03F-BB56-858E1EDE997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9301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3" name="Title hidden">
            <a:extLst>
              <a:ext uri="{FF2B5EF4-FFF2-40B4-BE49-F238E27FC236}">
                <a16:creationId xmlns:a16="http://schemas.microsoft.com/office/drawing/2014/main" id="{5E8B3EAF-C6C4-56E7-63A5-E06877127C59}"/>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1</a:t>
            </a:r>
          </a:p>
        </p:txBody>
      </p:sp>
      <p:pic>
        <p:nvPicPr>
          <p:cNvPr id="5" name="Picture 4" descr="Ci3T Blueprint A Primary Tier 1 Plan 1 with a highlighted sentence in Area 1: Academics Responsibilities that states Teach core programs according to district and state standards with integrity">
            <a:extLst>
              <a:ext uri="{FF2B5EF4-FFF2-40B4-BE49-F238E27FC236}">
                <a16:creationId xmlns:a16="http://schemas.microsoft.com/office/drawing/2014/main" id="{BFA58367-DA09-1E9D-B105-4263A95674F6}"/>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2" name="Picture">
            <a:extLst>
              <a:ext uri="{FF2B5EF4-FFF2-40B4-BE49-F238E27FC236}">
                <a16:creationId xmlns:a16="http://schemas.microsoft.com/office/drawing/2014/main" id="{F67C9DAC-18B1-1E73-687C-E6F43B5E53D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622450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4" name="Title hidden">
            <a:extLst>
              <a:ext uri="{FF2B5EF4-FFF2-40B4-BE49-F238E27FC236}">
                <a16:creationId xmlns:a16="http://schemas.microsoft.com/office/drawing/2014/main" id="{18D4CA06-5D48-D22D-1FB5-D7ECA992444D}"/>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6A39DD43-A545-7C30-4406-35BAE4A391BA}"/>
              </a:ext>
            </a:extLst>
          </p:cNvPr>
          <p:cNvPicPr>
            <a:picLocks noChangeAspect="1"/>
          </p:cNvPicPr>
          <p:nvPr/>
        </p:nvPicPr>
        <p:blipFill>
          <a:blip r:embed="rId3"/>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36675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8EC6240-2D41-47D2-0A0B-C1B6E1333F09}"/>
              </a:ext>
              <a:ext uri="{C183D7F6-B498-43B3-948B-1728B52AA6E4}">
                <adec:decorative xmlns:adec="http://schemas.microsoft.com/office/drawing/2017/decorative" val="1"/>
              </a:ext>
            </a:extLst>
          </p:cNvPr>
          <p:cNvSpPr>
            <a:spLocks noGrp="1"/>
          </p:cNvSpPr>
          <p:nvPr>
            <p:ph type="title"/>
          </p:nvPr>
        </p:nvSpPr>
        <p:spPr>
          <a:xfrm>
            <a:off x="838200" y="365125"/>
            <a:ext cx="10515600" cy="1325563"/>
          </a:xfrm>
        </p:spPr>
        <p:txBody>
          <a:bodyPr/>
          <a:lstStyle/>
          <a:p>
            <a:r>
              <a:rPr lang="en-US"/>
              <a:t>Join us at future EMPOWER+ to learn more!</a:t>
            </a:r>
          </a:p>
        </p:txBody>
      </p:sp>
      <p:sp>
        <p:nvSpPr>
          <p:cNvPr id="13" name="Title hidden">
            <a:extLst>
              <a:ext uri="{FF2B5EF4-FFF2-40B4-BE49-F238E27FC236}">
                <a16:creationId xmlns:a16="http://schemas.microsoft.com/office/drawing/2014/main" id="{9561295F-7C1F-A33B-05AA-390CDFEDA314}"/>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1</a:t>
            </a:r>
          </a:p>
        </p:txBody>
      </p:sp>
      <p:graphicFrame>
        <p:nvGraphicFramePr>
          <p:cNvPr id="5" name="Content" descr="Table of yearlong EMPOWER+ Sessions with yellow rectangle outlining Mastering Behavior Specific Praise and Precorrection session on January 21, 2026.">
            <a:extLst>
              <a:ext uri="{FF2B5EF4-FFF2-40B4-BE49-F238E27FC236}">
                <a16:creationId xmlns:a16="http://schemas.microsoft.com/office/drawing/2014/main" id="{B90B0F97-3ED2-7EB1-2EA6-C087B7833EFB}"/>
              </a:ext>
            </a:extLst>
          </p:cNvPr>
          <p:cNvGraphicFramePr>
            <a:graphicFrameLocks/>
          </p:cNvGraphicFramePr>
          <p:nvPr>
            <p:extLst>
              <p:ext uri="{D42A27DB-BD31-4B8C-83A1-F6EECF244321}">
                <p14:modId xmlns:p14="http://schemas.microsoft.com/office/powerpoint/2010/main" val="898595140"/>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Mastering Behavior Specific Praise and Precorrection on January 21, 2026 Wednesday">
            <a:extLst>
              <a:ext uri="{FF2B5EF4-FFF2-40B4-BE49-F238E27FC236}">
                <a16:creationId xmlns:a16="http://schemas.microsoft.com/office/drawing/2014/main" id="{32BE33FE-DB6F-4C84-63EB-175AE5E408D2}"/>
              </a:ext>
            </a:extLst>
          </p:cNvPr>
          <p:cNvSpPr/>
          <p:nvPr/>
        </p:nvSpPr>
        <p:spPr>
          <a:xfrm>
            <a:off x="744686" y="389712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Behavior Specific Praise module cover">
            <a:extLst>
              <a:ext uri="{FF2B5EF4-FFF2-40B4-BE49-F238E27FC236}">
                <a16:creationId xmlns:a16="http://schemas.microsoft.com/office/drawing/2014/main" id="{0F6F8E66-8F71-4E66-5B01-DEDCD2C64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861" y="1238989"/>
            <a:ext cx="1701207" cy="2658138"/>
          </a:xfrm>
          <a:prstGeom prst="rect">
            <a:avLst/>
          </a:prstGeom>
        </p:spPr>
      </p:pic>
      <p:pic>
        <p:nvPicPr>
          <p:cNvPr id="10" name="Picture 2" descr="Precorrection module cover">
            <a:extLst>
              <a:ext uri="{FF2B5EF4-FFF2-40B4-BE49-F238E27FC236}">
                <a16:creationId xmlns:a16="http://schemas.microsoft.com/office/drawing/2014/main" id="{44183B0F-6BC6-ECC8-E1A5-C40593BE7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860" y="4011579"/>
            <a:ext cx="1701206" cy="2658135"/>
          </a:xfrm>
          <a:prstGeom prst="rect">
            <a:avLst/>
          </a:prstGeom>
        </p:spPr>
      </p:pic>
    </p:spTree>
    <p:extLst>
      <p:ext uri="{BB962C8B-B14F-4D97-AF65-F5344CB8AC3E}">
        <p14:creationId xmlns:p14="http://schemas.microsoft.com/office/powerpoint/2010/main" val="13425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1374623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CDF968-FBE7-4E2C-8D0E-B7D733A5ADD4}"/>
              </a:ext>
            </a:extLst>
          </p:cNvPr>
          <p:cNvSpPr>
            <a:spLocks noGrp="1"/>
          </p:cNvSpPr>
          <p:nvPr>
            <p:ph type="title"/>
          </p:nvPr>
        </p:nvSpPr>
        <p:spPr/>
        <p:txBody>
          <a:bodyPr/>
          <a:lstStyle/>
          <a:p>
            <a:r>
              <a:rPr lang="en-US"/>
              <a:t>Rolling out at Tier 1: Behavioral Domain</a:t>
            </a:r>
          </a:p>
        </p:txBody>
      </p:sp>
      <p:sp>
        <p:nvSpPr>
          <p:cNvPr id="3" name="Text">
            <a:extLst>
              <a:ext uri="{FF2B5EF4-FFF2-40B4-BE49-F238E27FC236}">
                <a16:creationId xmlns:a16="http://schemas.microsoft.com/office/drawing/2014/main" id="{14950EF5-0D89-4AA6-863F-9AE0F43789D9}"/>
              </a:ext>
            </a:extLst>
          </p:cNvPr>
          <p:cNvSpPr>
            <a:spLocks noGrp="1"/>
          </p:cNvSpPr>
          <p:nvPr>
            <p:ph type="body" idx="1"/>
          </p:nvPr>
        </p:nvSpPr>
        <p:spPr>
          <a:xfrm>
            <a:off x="5918662" y="4589463"/>
            <a:ext cx="6273338" cy="1500187"/>
          </a:xfrm>
        </p:spPr>
        <p:txBody>
          <a:bodyPr/>
          <a:lstStyle/>
          <a:p>
            <a:r>
              <a:rPr lang="en-US"/>
              <a:t>Teaching </a:t>
            </a:r>
          </a:p>
          <a:p>
            <a:r>
              <a:rPr lang="en-US"/>
              <a:t>Reinforcing</a:t>
            </a:r>
          </a:p>
          <a:p>
            <a:r>
              <a:rPr lang="en-US"/>
              <a:t>Monitoring</a:t>
            </a:r>
          </a:p>
          <a:p>
            <a:endParaRPr lang="en-US"/>
          </a:p>
        </p:txBody>
      </p:sp>
      <p:grpSp>
        <p:nvGrpSpPr>
          <p:cNvPr id="6" name="Group" descr="Ci3T Blueprint A Primary Tier 1 Plan 1 with Area 2 Behavior Responsibilities outlined">
            <a:extLst>
              <a:ext uri="{FF2B5EF4-FFF2-40B4-BE49-F238E27FC236}">
                <a16:creationId xmlns:a16="http://schemas.microsoft.com/office/drawing/2014/main" id="{CF57BE0B-3649-89F0-E74C-8022C57BF6E3}"/>
              </a:ext>
            </a:extLst>
          </p:cNvPr>
          <p:cNvGrpSpPr/>
          <p:nvPr/>
        </p:nvGrpSpPr>
        <p:grpSpPr>
          <a:xfrm>
            <a:off x="230129" y="3648988"/>
            <a:ext cx="3880474" cy="2998548"/>
            <a:chOff x="230129" y="3648988"/>
            <a:chExt cx="3880474" cy="2998548"/>
          </a:xfrm>
        </p:grpSpPr>
        <p:pic>
          <p:nvPicPr>
            <p:cNvPr id="4" name="Picture">
              <a:extLst>
                <a:ext uri="{FF2B5EF4-FFF2-40B4-BE49-F238E27FC236}">
                  <a16:creationId xmlns:a16="http://schemas.microsoft.com/office/drawing/2014/main" id="{3CF05660-0F8D-497D-88B3-4DD3825274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129" y="3648988"/>
              <a:ext cx="3880474" cy="2998548"/>
            </a:xfrm>
            <a:prstGeom prst="rect">
              <a:avLst/>
            </a:prstGeom>
            <a:ln>
              <a:noFill/>
            </a:ln>
            <a:effectLst>
              <a:outerShdw blurRad="292100" dist="139700" dir="2700000" algn="tl" rotWithShape="0">
                <a:srgbClr val="333333">
                  <a:alpha val="65000"/>
                </a:srgbClr>
              </a:outerShdw>
            </a:effectLst>
          </p:spPr>
        </p:pic>
        <p:sp>
          <p:nvSpPr>
            <p:cNvPr id="5" name="Rectangle">
              <a:extLst>
                <a:ext uri="{FF2B5EF4-FFF2-40B4-BE49-F238E27FC236}">
                  <a16:creationId xmlns:a16="http://schemas.microsoft.com/office/drawing/2014/main" id="{98ACB40D-04DD-411F-81E3-42254B1FF8E7}"/>
                </a:ext>
              </a:extLst>
            </p:cNvPr>
            <p:cNvSpPr/>
            <p:nvPr/>
          </p:nvSpPr>
          <p:spPr>
            <a:xfrm rot="5400000">
              <a:off x="833149"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721091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Behavior</a:t>
            </a:r>
          </a:p>
        </p:txBody>
      </p:sp>
      <p:pic>
        <p:nvPicPr>
          <p:cNvPr id="6" name="Picture 1" descr="Ci3T Blueprint A Primary Tier 1 Plan 1"/>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Yellow Box" descr="Yellow box outlining Area 2: Behavior Responsibilities of faculty and staff">
            <a:extLst>
              <a:ext uri="{FF2B5EF4-FFF2-40B4-BE49-F238E27FC236}">
                <a16:creationId xmlns:a16="http://schemas.microsoft.com/office/drawing/2014/main" id="{7B5F2854-463B-4F17-6334-BA7537B27F0E}"/>
              </a:ext>
            </a:extLst>
          </p:cNvPr>
          <p:cNvSpPr/>
          <p:nvPr/>
        </p:nvSpPr>
        <p:spPr>
          <a:xfrm>
            <a:off x="5002695" y="3872840"/>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F6C00E4E-C853-4A57-2D32-C697CF6BE8C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2343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3" name="Title hidden">
            <a:extLst>
              <a:ext uri="{FF2B5EF4-FFF2-40B4-BE49-F238E27FC236}">
                <a16:creationId xmlns:a16="http://schemas.microsoft.com/office/drawing/2014/main" id="{E6707EB5-E995-4AF0-384D-C6B887C98AF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1</a:t>
            </a:r>
          </a:p>
        </p:txBody>
      </p:sp>
      <p:pic>
        <p:nvPicPr>
          <p:cNvPr id="2" name="Picture 1" descr="Ci3T Blueprint A Primary Tier 1 Plan 1 with a highlighted sentence in Area 2: Behavior Responsibilities that states Teach all setting Expectations within the first week of school and reteach Expectations (monthly).">
            <a:extLst>
              <a:ext uri="{FF2B5EF4-FFF2-40B4-BE49-F238E27FC236}">
                <a16:creationId xmlns:a16="http://schemas.microsoft.com/office/drawing/2014/main" id="{433406BF-0C0C-CDA3-E444-D6243B707E98}"/>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5" name="Picture 2" descr="Example of classroom expectations poster">
            <a:extLst>
              <a:ext uri="{FF2B5EF4-FFF2-40B4-BE49-F238E27FC236}">
                <a16:creationId xmlns:a16="http://schemas.microsoft.com/office/drawing/2014/main" id="{E7965210-D8A6-7C27-D788-AB3976D27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9050" y="1208002"/>
            <a:ext cx="3317321" cy="4293003"/>
          </a:xfrm>
          <a:prstGeom prst="rect">
            <a:avLst/>
          </a:prstGeom>
          <a:ln>
            <a:solidFill>
              <a:schemeClr val="tx1"/>
            </a:solidFill>
          </a:ln>
        </p:spPr>
      </p:pic>
      <p:pic>
        <p:nvPicPr>
          <p:cNvPr id="14" name="Picture 3" descr="Example of classroom expectations lesson plan">
            <a:extLst>
              <a:ext uri="{FF2B5EF4-FFF2-40B4-BE49-F238E27FC236}">
                <a16:creationId xmlns:a16="http://schemas.microsoft.com/office/drawing/2014/main" id="{C4ECBADD-07DF-B794-6DB4-23246E81079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030215" y="2885769"/>
            <a:ext cx="2943599" cy="3809364"/>
          </a:xfrm>
          <a:prstGeom prst="rect">
            <a:avLst/>
          </a:prstGeom>
          <a:ln>
            <a:solidFill>
              <a:schemeClr val="tx1"/>
            </a:solidFill>
          </a:ln>
        </p:spPr>
      </p:pic>
      <p:pic>
        <p:nvPicPr>
          <p:cNvPr id="6" name="Picture 4">
            <a:extLst>
              <a:ext uri="{FF2B5EF4-FFF2-40B4-BE49-F238E27FC236}">
                <a16:creationId xmlns:a16="http://schemas.microsoft.com/office/drawing/2014/main" id="{44DF494E-1706-7BBF-8088-B1B3F58E0B5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4716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2" name="Title hidden">
            <a:extLst>
              <a:ext uri="{FF2B5EF4-FFF2-40B4-BE49-F238E27FC236}">
                <a16:creationId xmlns:a16="http://schemas.microsoft.com/office/drawing/2014/main" id="{65AACE57-D066-7EF6-BF26-12BD6598F54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2</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63303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7" name="Title hidden">
            <a:extLst>
              <a:ext uri="{FF2B5EF4-FFF2-40B4-BE49-F238E27FC236}">
                <a16:creationId xmlns:a16="http://schemas.microsoft.com/office/drawing/2014/main" id="{55B1FED1-2EAC-9E97-CF8D-3D28CC75EC75}"/>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3</a:t>
            </a:r>
          </a:p>
        </p:txBody>
      </p:sp>
      <p:pic>
        <p:nvPicPr>
          <p:cNvPr id="8" name="Picture 1" descr="Ci3T Blueprint A Primary Tier 1 Plan 1 with a highlighted sentence in Area 2: Behavior Responsibilities that states Provide behavior specific praise and intermittently pair praise with delivering the schoolwide ticket to students who display school-wide expectations throughout school settings.">
            <a:extLst>
              <a:ext uri="{FF2B5EF4-FFF2-40B4-BE49-F238E27FC236}">
                <a16:creationId xmlns:a16="http://schemas.microsoft.com/office/drawing/2014/main" id="{E316B77D-589B-8099-302B-BEB0010851BF}"/>
              </a:ext>
            </a:extLst>
          </p:cNvPr>
          <p:cNvPicPr>
            <a:picLocks noChangeAspect="1"/>
          </p:cNvPicPr>
          <p:nvPr/>
        </p:nvPicPr>
        <p:blipFill>
          <a:blip r:embed="rId2"/>
          <a:stretch>
            <a:fillRect/>
          </a:stretch>
        </p:blipFill>
        <p:spPr>
          <a:xfrm>
            <a:off x="838200" y="1443467"/>
            <a:ext cx="10528705" cy="4627265"/>
          </a:xfrm>
          <a:prstGeom prst="rect">
            <a:avLst/>
          </a:prstGeom>
        </p:spPr>
      </p:pic>
      <p:pic>
        <p:nvPicPr>
          <p:cNvPr id="2" name="Picture 2" descr="Low-Intensity Strategies Behavior Specific Praise module cover">
            <a:extLst>
              <a:ext uri="{FF2B5EF4-FFF2-40B4-BE49-F238E27FC236}">
                <a16:creationId xmlns:a16="http://schemas.microsoft.com/office/drawing/2014/main" id="{12CE925E-6940-6D34-98C4-0F5690F825C2}"/>
              </a:ext>
            </a:extLst>
          </p:cNvPr>
          <p:cNvPicPr>
            <a:picLocks noChangeAspect="1"/>
          </p:cNvPicPr>
          <p:nvPr/>
        </p:nvPicPr>
        <p:blipFill>
          <a:blip r:embed="rId3"/>
          <a:srcRect/>
          <a:stretch/>
        </p:blipFill>
        <p:spPr>
          <a:xfrm>
            <a:off x="946028" y="1552652"/>
            <a:ext cx="3340837" cy="5220058"/>
          </a:xfrm>
          <a:prstGeom prst="rect">
            <a:avLst/>
          </a:prstGeom>
        </p:spPr>
      </p:pic>
      <p:pic>
        <p:nvPicPr>
          <p:cNvPr id="3" name="Picture 3" descr="Universal Reinforcement System module cover">
            <a:extLst>
              <a:ext uri="{FF2B5EF4-FFF2-40B4-BE49-F238E27FC236}">
                <a16:creationId xmlns:a16="http://schemas.microsoft.com/office/drawing/2014/main" id="{E49F5DB3-6523-11F3-5F33-DDE40E7EDDEB}"/>
              </a:ext>
            </a:extLst>
          </p:cNvPr>
          <p:cNvPicPr>
            <a:picLocks noChangeAspect="1"/>
          </p:cNvPicPr>
          <p:nvPr/>
        </p:nvPicPr>
        <p:blipFill>
          <a:blip r:embed="rId4"/>
          <a:stretch>
            <a:fillRect/>
          </a:stretch>
        </p:blipFill>
        <p:spPr>
          <a:xfrm>
            <a:off x="7905135" y="1555254"/>
            <a:ext cx="3340836" cy="5220059"/>
          </a:xfrm>
          <a:prstGeom prst="rect">
            <a:avLst/>
          </a:prstGeom>
        </p:spPr>
      </p:pic>
      <p:pic>
        <p:nvPicPr>
          <p:cNvPr id="6" name="Picture 4" descr="Example of a schoolwide ticket">
            <a:extLst>
              <a:ext uri="{FF2B5EF4-FFF2-40B4-BE49-F238E27FC236}">
                <a16:creationId xmlns:a16="http://schemas.microsoft.com/office/drawing/2014/main" id="{4DFC7F6F-D70F-6199-DA30-0E86414222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79894" y="5207486"/>
            <a:ext cx="2697947" cy="15104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42222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7D7F89-E964-7226-4AEA-8FE5F764769B}"/>
              </a:ext>
              <a:ext uri="{C183D7F6-B498-43B3-948B-1728B52AA6E4}">
                <adec:decorative xmlns:adec="http://schemas.microsoft.com/office/drawing/2017/decorative" val="1"/>
              </a:ext>
            </a:extLst>
          </p:cNvPr>
          <p:cNvSpPr>
            <a:spLocks noGrp="1"/>
          </p:cNvSpPr>
          <p:nvPr>
            <p:ph type="title"/>
          </p:nvPr>
        </p:nvSpPr>
        <p:spPr/>
        <p:txBody>
          <a:bodyPr/>
          <a:lstStyle/>
          <a:p>
            <a:r>
              <a:rPr lang="en-US"/>
              <a:t>Behavioral</a:t>
            </a:r>
          </a:p>
        </p:txBody>
      </p:sp>
      <p:sp>
        <p:nvSpPr>
          <p:cNvPr id="4" name="Title hidden">
            <a:extLst>
              <a:ext uri="{FF2B5EF4-FFF2-40B4-BE49-F238E27FC236}">
                <a16:creationId xmlns:a16="http://schemas.microsoft.com/office/drawing/2014/main" id="{2C4B7D15-F5E0-4267-A9C8-8BB5709447A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4</a:t>
            </a:r>
          </a:p>
        </p:txBody>
      </p:sp>
      <p:pic>
        <p:nvPicPr>
          <p:cNvPr id="11" name="Picture 1" descr="Ci3T Blueprint A Primary Tier 1 Plan 1 with a highlighted sentence in Area 2: Behavior Responsibilities that states Implement the reactive plan with integrity.">
            <a:extLst>
              <a:ext uri="{FF2B5EF4-FFF2-40B4-BE49-F238E27FC236}">
                <a16:creationId xmlns:a16="http://schemas.microsoft.com/office/drawing/2014/main" id="{FC2FFA64-567F-293B-E7BC-4E80FF582F7A}"/>
              </a:ext>
            </a:extLst>
          </p:cNvPr>
          <p:cNvPicPr>
            <a:picLocks noChangeAspect="1"/>
          </p:cNvPicPr>
          <p:nvPr/>
        </p:nvPicPr>
        <p:blipFill>
          <a:blip r:embed="rId2"/>
          <a:stretch>
            <a:fillRect/>
          </a:stretch>
        </p:blipFill>
        <p:spPr>
          <a:xfrm>
            <a:off x="778545" y="1484820"/>
            <a:ext cx="10528705" cy="4627265"/>
          </a:xfrm>
          <a:prstGeom prst="rect">
            <a:avLst/>
          </a:prstGeom>
        </p:spPr>
      </p:pic>
      <p:pic>
        <p:nvPicPr>
          <p:cNvPr id="3" name="Picture 2" descr="Reactive Plan Flow Chart for Responding to Challenging Behavior">
            <a:extLst>
              <a:ext uri="{FF2B5EF4-FFF2-40B4-BE49-F238E27FC236}">
                <a16:creationId xmlns:a16="http://schemas.microsoft.com/office/drawing/2014/main" id="{7E62A863-2762-40F2-8179-9ECAA0F33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995" y="1484820"/>
            <a:ext cx="3592446" cy="4649047"/>
          </a:xfrm>
          <a:prstGeom prst="rect">
            <a:avLst/>
          </a:prstGeom>
          <a:ln>
            <a:solidFill>
              <a:schemeClr val="tx1"/>
            </a:solidFill>
          </a:ln>
        </p:spPr>
      </p:pic>
      <p:grpSp>
        <p:nvGrpSpPr>
          <p:cNvPr id="10" name="Image" descr="Minor and major behavior definitions handouts">
            <a:extLst>
              <a:ext uri="{FF2B5EF4-FFF2-40B4-BE49-F238E27FC236}">
                <a16:creationId xmlns:a16="http://schemas.microsoft.com/office/drawing/2014/main" id="{2DEA0A12-4730-4AD1-D961-A9C7E2BF0ECD}"/>
              </a:ext>
            </a:extLst>
          </p:cNvPr>
          <p:cNvGrpSpPr/>
          <p:nvPr/>
        </p:nvGrpSpPr>
        <p:grpSpPr>
          <a:xfrm>
            <a:off x="7636736" y="365125"/>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3904" y="292308"/>
              <a:ext cx="3952359" cy="3054096"/>
            </a:xfrm>
            <a:prstGeom prst="rect">
              <a:avLst/>
            </a:prstGeom>
            <a:ln>
              <a:solidFill>
                <a:schemeClr val="tx1"/>
              </a:solidFill>
            </a:ln>
          </p:spPr>
        </p:pic>
        <p:pic>
          <p:nvPicPr>
            <p:cNvPr id="7" name="Picture 3"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446" y="3510027"/>
              <a:ext cx="3954389" cy="3055664"/>
            </a:xfrm>
            <a:prstGeom prst="rect">
              <a:avLst/>
            </a:prstGeom>
            <a:ln>
              <a:solidFill>
                <a:schemeClr val="tx1"/>
              </a:solidFill>
            </a:ln>
          </p:spPr>
        </p:pic>
      </p:grpSp>
      <p:pic>
        <p:nvPicPr>
          <p:cNvPr id="6" name="Picture 5">
            <a:extLst>
              <a:ext uri="{FF2B5EF4-FFF2-40B4-BE49-F238E27FC236}">
                <a16:creationId xmlns:a16="http://schemas.microsoft.com/office/drawing/2014/main" id="{5161E309-FB8F-8A8F-EBDF-D2753C20874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12894" y="29740"/>
            <a:ext cx="1157546" cy="1808666"/>
          </a:xfrm>
          <a:prstGeom prst="rect">
            <a:avLst/>
          </a:prstGeom>
        </p:spPr>
      </p:pic>
    </p:spTree>
    <p:extLst>
      <p:ext uri="{BB962C8B-B14F-4D97-AF65-F5344CB8AC3E}">
        <p14:creationId xmlns:p14="http://schemas.microsoft.com/office/powerpoint/2010/main" val="364406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68F9F9B-10F1-9D0D-386C-CCD1B585D7F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Reactive Plan: Flow Chart for Responding to Challenging Behavior</a:t>
            </a:r>
          </a:p>
        </p:txBody>
      </p:sp>
      <p:pic>
        <p:nvPicPr>
          <p:cNvPr id="3" name="Picture" descr="Reactive Plan Flow Chart for Responding to Challenging Behavior that includes definitions of and directions for responding to minor versus major behavior.">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1988024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E005-06F3-DDD2-D07A-1544994001F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C8C8B36-4EF2-5D35-DE9A-1265528D0E2C}"/>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a:t>
            </a:r>
          </a:p>
        </p:txBody>
      </p:sp>
      <p:sp>
        <p:nvSpPr>
          <p:cNvPr id="2" name="Title (hidden)">
            <a:extLst>
              <a:ext uri="{FF2B5EF4-FFF2-40B4-BE49-F238E27FC236}">
                <a16:creationId xmlns:a16="http://schemas.microsoft.com/office/drawing/2014/main" id="{1CF847B8-2900-FC32-8A8B-C5C225F7A439}"/>
              </a:ext>
            </a:extLst>
          </p:cNvPr>
          <p:cNvSpPr>
            <a:spLocks noGrp="1"/>
          </p:cNvSpPr>
          <p:nvPr>
            <p:ph type="title"/>
          </p:nvPr>
        </p:nvSpPr>
        <p:spPr>
          <a:xfrm>
            <a:off x="838200" y="-1540465"/>
            <a:ext cx="10515600" cy="1325563"/>
          </a:xfrm>
        </p:spPr>
        <p:txBody>
          <a:bodyPr/>
          <a:lstStyle/>
          <a:p>
            <a:r>
              <a:rPr lang="en-US"/>
              <a:t>Join us at future EMPOWER+ to learn more! 2</a:t>
            </a:r>
          </a:p>
        </p:txBody>
      </p:sp>
      <p:graphicFrame>
        <p:nvGraphicFramePr>
          <p:cNvPr id="5" name="Content" descr="Table of yearlong EMPOWER+ Sessions with yellow rectangle outlining A 6-Step Instructional Approach for Responding to Challenging Behaviors: A Tier 1 Practice scheduled on February 10, 2026.">
            <a:extLst>
              <a:ext uri="{FF2B5EF4-FFF2-40B4-BE49-F238E27FC236}">
                <a16:creationId xmlns:a16="http://schemas.microsoft.com/office/drawing/2014/main" id="{F932A947-3243-48AB-7FE5-15B9147AC1CB}"/>
              </a:ext>
            </a:extLst>
          </p:cNvPr>
          <p:cNvGraphicFramePr>
            <a:graphicFrameLocks/>
          </p:cNvGraphicFramePr>
          <p:nvPr>
            <p:extLst>
              <p:ext uri="{D42A27DB-BD31-4B8C-83A1-F6EECF244321}">
                <p14:modId xmlns:p14="http://schemas.microsoft.com/office/powerpoint/2010/main" val="4225336497"/>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6-Step Instructional Approach for Responding to Challenging Behaviors: A Tier 1 Practice on February 10, 2026 Tuesday">
            <a:extLst>
              <a:ext uri="{FF2B5EF4-FFF2-40B4-BE49-F238E27FC236}">
                <a16:creationId xmlns:a16="http://schemas.microsoft.com/office/drawing/2014/main" id="{E78EF500-256F-AB74-C119-DE55743E73D6}"/>
              </a:ext>
            </a:extLst>
          </p:cNvPr>
          <p:cNvSpPr/>
          <p:nvPr/>
        </p:nvSpPr>
        <p:spPr>
          <a:xfrm>
            <a:off x="744685" y="4414604"/>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descr="A 6-Step Instructional Approach for Responding to Challenging Behavior module cover">
            <a:extLst>
              <a:ext uri="{FF2B5EF4-FFF2-40B4-BE49-F238E27FC236}">
                <a16:creationId xmlns:a16="http://schemas.microsoft.com/office/drawing/2014/main" id="{AF5A259F-6E3E-047B-FD6C-1C405B182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78264" y="1770121"/>
            <a:ext cx="1852246" cy="2894135"/>
          </a:xfrm>
          <a:prstGeom prst="rect">
            <a:avLst/>
          </a:prstGeom>
        </p:spPr>
      </p:pic>
    </p:spTree>
    <p:extLst>
      <p:ext uri="{BB962C8B-B14F-4D97-AF65-F5344CB8AC3E}">
        <p14:creationId xmlns:p14="http://schemas.microsoft.com/office/powerpoint/2010/main" val="34574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9C19FCD-3F36-4EA3-8ADA-2775F823E209}"/>
              </a:ext>
            </a:extLst>
          </p:cNvPr>
          <p:cNvSpPr>
            <a:spLocks noGrp="1"/>
          </p:cNvSpPr>
          <p:nvPr>
            <p:ph type="title"/>
          </p:nvPr>
        </p:nvSpPr>
        <p:spPr/>
        <p:txBody>
          <a:bodyPr/>
          <a:lstStyle/>
          <a:p>
            <a:r>
              <a:rPr lang="en-US"/>
              <a:t>Rolling out at Tier 1: Social Domain</a:t>
            </a:r>
          </a:p>
        </p:txBody>
      </p:sp>
      <p:sp>
        <p:nvSpPr>
          <p:cNvPr id="3" name="Text">
            <a:extLst>
              <a:ext uri="{FF2B5EF4-FFF2-40B4-BE49-F238E27FC236}">
                <a16:creationId xmlns:a16="http://schemas.microsoft.com/office/drawing/2014/main" id="{ADA3D7B7-526B-4D02-A3D7-F00FA01809A4}"/>
              </a:ext>
            </a:extLst>
          </p:cNvPr>
          <p:cNvSpPr>
            <a:spLocks noGrp="1"/>
          </p:cNvSpPr>
          <p:nvPr>
            <p:ph type="body" idx="1"/>
          </p:nvPr>
        </p:nvSpPr>
        <p:spPr>
          <a:xfrm>
            <a:off x="5818908" y="4589463"/>
            <a:ext cx="6373091" cy="1500187"/>
          </a:xfrm>
        </p:spPr>
        <p:txBody>
          <a:bodyPr/>
          <a:lstStyle/>
          <a:p>
            <a:r>
              <a:rPr lang="en-US"/>
              <a:t>Teaching </a:t>
            </a:r>
          </a:p>
          <a:p>
            <a:r>
              <a:rPr lang="en-US"/>
              <a:t>Reinforcing</a:t>
            </a:r>
          </a:p>
          <a:p>
            <a:r>
              <a:rPr lang="en-US"/>
              <a:t>Monitoring</a:t>
            </a:r>
          </a:p>
          <a:p>
            <a:endParaRPr lang="en-US"/>
          </a:p>
        </p:txBody>
      </p:sp>
      <p:grpSp>
        <p:nvGrpSpPr>
          <p:cNvPr id="6" name="Group" descr="Ci3T Blueprint A Primary Tier 1 Plan 1 with Area 3 Social Skills Responsibilities outlined">
            <a:extLst>
              <a:ext uri="{FF2B5EF4-FFF2-40B4-BE49-F238E27FC236}">
                <a16:creationId xmlns:a16="http://schemas.microsoft.com/office/drawing/2014/main" id="{08D13647-12B3-9B75-FBE1-5F1C50766022}"/>
              </a:ext>
            </a:extLst>
          </p:cNvPr>
          <p:cNvGrpSpPr/>
          <p:nvPr/>
        </p:nvGrpSpPr>
        <p:grpSpPr>
          <a:xfrm>
            <a:off x="329882" y="3648988"/>
            <a:ext cx="3880474" cy="2998548"/>
            <a:chOff x="329882" y="3648988"/>
            <a:chExt cx="3880474" cy="2998548"/>
          </a:xfrm>
        </p:grpSpPr>
        <p:pic>
          <p:nvPicPr>
            <p:cNvPr id="4" name="Picture">
              <a:extLst>
                <a:ext uri="{FF2B5EF4-FFF2-40B4-BE49-F238E27FC236}">
                  <a16:creationId xmlns:a16="http://schemas.microsoft.com/office/drawing/2014/main" id="{146F1514-5166-4FFF-8426-8A211BE94E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882" y="3648988"/>
              <a:ext cx="3880474" cy="2998548"/>
            </a:xfrm>
            <a:prstGeom prst="rect">
              <a:avLst/>
            </a:prstGeom>
            <a:ln>
              <a:noFill/>
            </a:ln>
            <a:effectLst>
              <a:outerShdw blurRad="292100" dist="139700" dir="2700000" algn="tl" rotWithShape="0">
                <a:srgbClr val="333333">
                  <a:alpha val="65000"/>
                </a:srgbClr>
              </a:outerShdw>
            </a:effectLst>
          </p:spPr>
        </p:pic>
        <p:sp>
          <p:nvSpPr>
            <p:cNvPr id="5" name="Rectangle">
              <a:extLst>
                <a:ext uri="{FF2B5EF4-FFF2-40B4-BE49-F238E27FC236}">
                  <a16:creationId xmlns:a16="http://schemas.microsoft.com/office/drawing/2014/main" id="{15246A1E-3F9F-49EE-BFD6-DB43F1A20F4B}"/>
                </a:ext>
              </a:extLst>
            </p:cNvPr>
            <p:cNvSpPr/>
            <p:nvPr/>
          </p:nvSpPr>
          <p:spPr>
            <a:xfrm rot="5400000">
              <a:off x="2071242" y="4499921"/>
              <a:ext cx="2681036" cy="1203646"/>
            </a:xfrm>
            <a:prstGeom prst="roundRect">
              <a:avLst/>
            </a:prstGeom>
            <a:noFill/>
            <a:ln>
              <a:solidFill>
                <a:schemeClr val="accent1">
                  <a:lumMod val="60000"/>
                  <a:lumOff val="40000"/>
                </a:schemeClr>
              </a:solidFill>
            </a:ln>
            <a:effectLst>
              <a:glow rad="139700">
                <a:srgbClr val="7030A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Tree>
    <p:extLst>
      <p:ext uri="{BB962C8B-B14F-4D97-AF65-F5344CB8AC3E}">
        <p14:creationId xmlns:p14="http://schemas.microsoft.com/office/powerpoint/2010/main" val="982742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814874" y="224158"/>
            <a:ext cx="10515600" cy="1325563"/>
          </a:xfrm>
        </p:spPr>
        <p:txBody>
          <a:bodyPr>
            <a:normAutofit/>
          </a:bodyPr>
          <a:lstStyle/>
          <a:p>
            <a:r>
              <a:rPr lang="en-US" sz="4000"/>
              <a:t>Ci3T Primary Plan: Faculty and Staff Roles and Responsibilities – Social Skills</a:t>
            </a:r>
          </a:p>
        </p:txBody>
      </p:sp>
      <p:pic>
        <p:nvPicPr>
          <p:cNvPr id="6" name="Picture 1" descr="Ci3T Blueprint A Primary Tier 1 Plan 1"/>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671666" y="1549721"/>
            <a:ext cx="6802017" cy="5256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utline" descr="Yellow box outlining Area 3: Social Skills Responsibilities of faculty and staff">
            <a:extLst>
              <a:ext uri="{FF2B5EF4-FFF2-40B4-BE49-F238E27FC236}">
                <a16:creationId xmlns:a16="http://schemas.microsoft.com/office/drawing/2014/main" id="{C75B3605-4035-F019-E019-70C3B3B58500}"/>
              </a:ext>
            </a:extLst>
          </p:cNvPr>
          <p:cNvSpPr/>
          <p:nvPr/>
        </p:nvSpPr>
        <p:spPr>
          <a:xfrm>
            <a:off x="7048500" y="3910940"/>
            <a:ext cx="1971675" cy="236603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878D3FF-EDC3-979B-6FD1-CE04940D561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0200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Implementation Professional Learning Series (6 sessions).">
            <a:extLst>
              <a:ext uri="{FF2B5EF4-FFF2-40B4-BE49-F238E27FC236}">
                <a16:creationId xmlns:a16="http://schemas.microsoft.com/office/drawing/2014/main" id="{DA38EA6D-AFE5-68A9-3540-DCC83C3356E5}"/>
              </a:ext>
            </a:extLst>
          </p:cNvPr>
          <p:cNvGrpSpPr/>
          <p:nvPr/>
        </p:nvGrpSpPr>
        <p:grpSpPr>
          <a:xfrm>
            <a:off x="2782529" y="1690688"/>
            <a:ext cx="7259502" cy="4973168"/>
            <a:chOff x="2683040" y="1505412"/>
            <a:chExt cx="7358991" cy="5158444"/>
          </a:xfrm>
        </p:grpSpPr>
        <p:pic>
          <p:nvPicPr>
            <p:cNvPr id="3" name="Picture">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a:stretch>
            <a:fillRect/>
          </a:stretch>
        </p:blipFill>
        <p:spPr>
          <a:xfrm>
            <a:off x="447566" y="2099115"/>
            <a:ext cx="11296867" cy="3603048"/>
          </a:xfrm>
          <a:prstGeom prst="rect">
            <a:avLst/>
          </a:prstGeom>
        </p:spPr>
      </p:pic>
      <p:pic>
        <p:nvPicPr>
          <p:cNvPr id="3" name="Picture 2"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489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An Integrated Approach</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06761" y="2569611"/>
            <a:ext cx="3982065" cy="269521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2056264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descr="Table of yearlong EMPOWER+ Sessions with yellow rectangle outlining Ci3T in Action: Integrated Lesson Planning for Enhanced Instruction scheduled on November 18, 2025.">
            <a:extLst>
              <a:ext uri="{FF2B5EF4-FFF2-40B4-BE49-F238E27FC236}">
                <a16:creationId xmlns:a16="http://schemas.microsoft.com/office/drawing/2014/main" id="{1F1526F7-ECF8-ED69-7D20-661174DEC4F6}"/>
              </a:ext>
            </a:extLst>
          </p:cNvPr>
          <p:cNvGraphicFramePr>
            <a:graphicFrameLocks/>
          </p:cNvGraphicFramePr>
          <p:nvPr>
            <p:extLst>
              <p:ext uri="{D42A27DB-BD31-4B8C-83A1-F6EECF244321}">
                <p14:modId xmlns:p14="http://schemas.microsoft.com/office/powerpoint/2010/main" val="2098437402"/>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Ci3T In Action: Integrated Lesson Planning for Enhanced Instruction on November 18, 2025 Tuesday">
            <a:extLst>
              <a:ext uri="{FF2B5EF4-FFF2-40B4-BE49-F238E27FC236}">
                <a16:creationId xmlns:a16="http://schemas.microsoft.com/office/drawing/2014/main" id="{AD4F7C35-D8B0-FC32-4497-CBCC1EE6EB4F}"/>
              </a:ext>
            </a:extLst>
          </p:cNvPr>
          <p:cNvSpPr/>
          <p:nvPr/>
        </p:nvSpPr>
        <p:spPr>
          <a:xfrm>
            <a:off x="744685" y="333186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2B5A3AF-1614-FBC0-DB21-5352A538AC3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47640" y="3142159"/>
            <a:ext cx="2074729" cy="1603200"/>
          </a:xfrm>
          <a:prstGeom prst="rect">
            <a:avLst/>
          </a:prstGeom>
          <a:ln>
            <a:solidFill>
              <a:schemeClr val="tx1"/>
            </a:solidFill>
          </a:ln>
        </p:spPr>
      </p:pic>
    </p:spTree>
    <p:extLst>
      <p:ext uri="{BB962C8B-B14F-4D97-AF65-F5344CB8AC3E}">
        <p14:creationId xmlns:p14="http://schemas.microsoft.com/office/powerpoint/2010/main" val="12493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856229E2-CD46-ED99-88A6-46179A670DF7}"/>
              </a:ext>
            </a:extLst>
          </p:cNvPr>
          <p:cNvSpPr>
            <a:spLocks noGrp="1"/>
          </p:cNvSpPr>
          <p:nvPr>
            <p:ph type="title"/>
          </p:nvPr>
        </p:nvSpPr>
        <p:spPr/>
        <p:txBody>
          <a:bodyPr/>
          <a:lstStyle/>
          <a:p>
            <a:r>
              <a:rPr lang="en-US"/>
              <a:t>Work Time: Rolling out Tier 1</a:t>
            </a:r>
          </a:p>
        </p:txBody>
      </p:sp>
      <p:graphicFrame>
        <p:nvGraphicFramePr>
          <p:cNvPr id="28" name="Content">
            <a:extLst>
              <a:ext uri="{FF2B5EF4-FFF2-40B4-BE49-F238E27FC236}">
                <a16:creationId xmlns:a16="http://schemas.microsoft.com/office/drawing/2014/main" id="{44DE7F01-BF6C-6AA4-06E5-B620DDAAE7CF}"/>
              </a:ext>
            </a:extLst>
          </p:cNvPr>
          <p:cNvGraphicFramePr>
            <a:graphicFrameLocks noGrp="1"/>
          </p:cNvGraphicFramePr>
          <p:nvPr>
            <p:ph idx="1"/>
            <p:extLst>
              <p:ext uri="{D42A27DB-BD31-4B8C-83A1-F6EECF244321}">
                <p14:modId xmlns:p14="http://schemas.microsoft.com/office/powerpoint/2010/main" val="389189386"/>
              </p:ext>
            </p:extLst>
          </p:nvPr>
        </p:nvGraphicFramePr>
        <p:xfrm>
          <a:off x="838200" y="1825625"/>
          <a:ext cx="10515600" cy="4516328"/>
        </p:xfrm>
        <a:graphic>
          <a:graphicData uri="http://schemas.openxmlformats.org/drawingml/2006/table">
            <a:tbl>
              <a:tblPr firstRow="1" bandRow="1">
                <a:tableStyleId>{7DF18680-E054-41AD-8BC1-D1AEF772440D}</a:tableStyleId>
              </a:tblPr>
              <a:tblGrid>
                <a:gridCol w="3505200">
                  <a:extLst>
                    <a:ext uri="{9D8B030D-6E8A-4147-A177-3AD203B41FA5}">
                      <a16:colId xmlns:a16="http://schemas.microsoft.com/office/drawing/2014/main" val="2715738404"/>
                    </a:ext>
                  </a:extLst>
                </a:gridCol>
                <a:gridCol w="3505200">
                  <a:extLst>
                    <a:ext uri="{9D8B030D-6E8A-4147-A177-3AD203B41FA5}">
                      <a16:colId xmlns:a16="http://schemas.microsoft.com/office/drawing/2014/main" val="635752348"/>
                    </a:ext>
                  </a:extLst>
                </a:gridCol>
                <a:gridCol w="3505200">
                  <a:extLst>
                    <a:ext uri="{9D8B030D-6E8A-4147-A177-3AD203B41FA5}">
                      <a16:colId xmlns:a16="http://schemas.microsoft.com/office/drawing/2014/main" val="3552483900"/>
                    </a:ext>
                  </a:extLst>
                </a:gridCol>
              </a:tblGrid>
              <a:tr h="584408">
                <a:tc>
                  <a:txBody>
                    <a:bodyPr/>
                    <a:lstStyle/>
                    <a:p>
                      <a:pPr algn="ctr"/>
                      <a:r>
                        <a:rPr lang="en-US" sz="2400"/>
                        <a:t>Academic (Tier 1)</a:t>
                      </a:r>
                    </a:p>
                  </a:txBody>
                  <a:tcPr anchor="ctr"/>
                </a:tc>
                <a:tc>
                  <a:txBody>
                    <a:bodyPr/>
                    <a:lstStyle/>
                    <a:p>
                      <a:pPr algn="ctr"/>
                      <a:r>
                        <a:rPr lang="en-US" sz="2400"/>
                        <a:t>Behavior (Tier 1)</a:t>
                      </a:r>
                    </a:p>
                  </a:txBody>
                  <a:tcPr anchor="ctr"/>
                </a:tc>
                <a:tc>
                  <a:txBody>
                    <a:bodyPr/>
                    <a:lstStyle/>
                    <a:p>
                      <a:pPr algn="ctr"/>
                      <a:r>
                        <a:rPr lang="en-US" sz="2400"/>
                        <a:t>Social (Tier 1)</a:t>
                      </a:r>
                    </a:p>
                  </a:txBody>
                  <a:tcPr anchor="ctr"/>
                </a:tc>
                <a:extLst>
                  <a:ext uri="{0D108BD9-81ED-4DB2-BD59-A6C34878D82A}">
                    <a16:rowId xmlns:a16="http://schemas.microsoft.com/office/drawing/2014/main" val="696485374"/>
                  </a:ext>
                </a:extLst>
              </a:tr>
              <a:tr h="58440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doing with teaching core academic curricula?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doing with using low-intensity supports?</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a:t>Do faculty &amp; staff need further professional learning?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What have we communicated to families (e.g., curricula, home / school connections)?</a:t>
                      </a:r>
                      <a:endParaRPr lang="en-US" b="0"/>
                    </a:p>
                  </a:txBody>
                  <a:tcP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doing with teaching expectations for specific settings?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have we been reinforcing students for meeting expectations?</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a:t>To what extent are we implementing the reactive plan with integrity? </a:t>
                      </a:r>
                      <a:endParaRPr lang="en-US" sz="1800" b="1"/>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a:t>Do faculty &amp; staff need further professional learning?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What have we communicated to families (e.g., screening, expectations)?</a:t>
                      </a:r>
                    </a:p>
                  </a:txBody>
                  <a:tcPr>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doing with teaching the validated social skills curriculum?</a:t>
                      </a:r>
                      <a:endParaRPr lang="en-US" b="1"/>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a:t>Do faculty &amp; staff need further professional learning?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What have we communicated to families (e.g., curriculum, home / school connections)?</a:t>
                      </a:r>
                    </a:p>
                  </a:txBody>
                  <a:tcPr>
                    <a:solidFill>
                      <a:schemeClr val="accent5">
                        <a:lumMod val="20000"/>
                        <a:lumOff val="80000"/>
                      </a:schemeClr>
                    </a:solidFill>
                  </a:tcPr>
                </a:tc>
                <a:extLst>
                  <a:ext uri="{0D108BD9-81ED-4DB2-BD59-A6C34878D82A}">
                    <a16:rowId xmlns:a16="http://schemas.microsoft.com/office/drawing/2014/main" val="3692450512"/>
                  </a:ext>
                </a:extLst>
              </a:tr>
            </a:tbl>
          </a:graphicData>
        </a:graphic>
      </p:graphicFrame>
    </p:spTree>
    <p:extLst>
      <p:ext uri="{BB962C8B-B14F-4D97-AF65-F5344CB8AC3E}">
        <p14:creationId xmlns:p14="http://schemas.microsoft.com/office/powerpoint/2010/main" val="3069920460"/>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BD50-3C05-E8CC-D003-23A89A82FED3}"/>
              </a:ext>
            </a:extLst>
          </p:cNvPr>
          <p:cNvSpPr>
            <a:spLocks noGrp="1"/>
          </p:cNvSpPr>
          <p:nvPr>
            <p:ph type="title"/>
          </p:nvPr>
        </p:nvSpPr>
        <p:spPr/>
        <p:txBody>
          <a:bodyPr/>
          <a:lstStyle/>
          <a:p>
            <a:r>
              <a:rPr lang="en-US"/>
              <a:t>Implementing Your Primary (Tier 1) Prevention Efforts</a:t>
            </a:r>
          </a:p>
        </p:txBody>
      </p:sp>
      <p:sp>
        <p:nvSpPr>
          <p:cNvPr id="3" name="Text Placeholder 2">
            <a:extLst>
              <a:ext uri="{FF2B5EF4-FFF2-40B4-BE49-F238E27FC236}">
                <a16:creationId xmlns:a16="http://schemas.microsoft.com/office/drawing/2014/main" id="{4B5B1888-157F-FCBB-1D7B-AED8B3E6D79F}"/>
              </a:ext>
            </a:extLst>
          </p:cNvPr>
          <p:cNvSpPr>
            <a:spLocks noGrp="1"/>
          </p:cNvSpPr>
          <p:nvPr>
            <p:ph type="body" idx="1"/>
          </p:nvPr>
        </p:nvSpPr>
        <p:spPr/>
        <p:txBody>
          <a:bodyPr/>
          <a:lstStyle/>
          <a:p>
            <a:pPr marL="342900" indent="-342900">
              <a:buFont typeface="Wingdings" panose="05000000000000000000" pitchFamily="2" charset="2"/>
              <a:buChar char="ü"/>
            </a:pPr>
            <a:r>
              <a:rPr lang="en-US"/>
              <a:t>Rolling out Tier 1</a:t>
            </a:r>
          </a:p>
          <a:p>
            <a:pPr marL="342900" indent="-342900">
              <a:buFont typeface="Wingdings" panose="05000000000000000000" pitchFamily="2" charset="2"/>
              <a:buChar char="ü"/>
            </a:pPr>
            <a:r>
              <a:rPr lang="en-US" b="1"/>
              <a:t>Implementing Procedures</a:t>
            </a:r>
          </a:p>
        </p:txBody>
      </p:sp>
      <p:pic>
        <p:nvPicPr>
          <p:cNvPr id="5" name="Picture 4">
            <a:extLst>
              <a:ext uri="{FF2B5EF4-FFF2-40B4-BE49-F238E27FC236}">
                <a16:creationId xmlns:a16="http://schemas.microsoft.com/office/drawing/2014/main" id="{AAD0C11A-B016-6F2D-2290-A0D0757A9DB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94351" y="0"/>
            <a:ext cx="1497649" cy="2340077"/>
          </a:xfrm>
          <a:prstGeom prst="rect">
            <a:avLst/>
          </a:prstGeom>
        </p:spPr>
      </p:pic>
    </p:spTree>
    <p:extLst>
      <p:ext uri="{BB962C8B-B14F-4D97-AF65-F5344CB8AC3E}">
        <p14:creationId xmlns:p14="http://schemas.microsoft.com/office/powerpoint/2010/main" val="1179220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3F72-8907-107F-E8B0-BB038875D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90F0-0990-8437-8275-3051DDAA1ECA}"/>
              </a:ext>
            </a:extLst>
          </p:cNvPr>
          <p:cNvSpPr>
            <a:spLocks noGrp="1"/>
          </p:cNvSpPr>
          <p:nvPr>
            <p:ph type="title"/>
          </p:nvPr>
        </p:nvSpPr>
        <p:spPr/>
        <p:txBody>
          <a:bodyPr/>
          <a:lstStyle/>
          <a:p>
            <a:r>
              <a:rPr lang="en-US"/>
              <a:t>Procedures for Teaching</a:t>
            </a:r>
          </a:p>
        </p:txBody>
      </p:sp>
    </p:spTree>
    <p:extLst>
      <p:ext uri="{BB962C8B-B14F-4D97-AF65-F5344CB8AC3E}">
        <p14:creationId xmlns:p14="http://schemas.microsoft.com/office/powerpoint/2010/main" val="114353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7EAD3A61-4D95-224A-D8DC-B7BA6F938F7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Teaching: Template</a:t>
            </a:r>
          </a:p>
        </p:txBody>
      </p:sp>
      <p:pic>
        <p:nvPicPr>
          <p:cNvPr id="5" name="Picture: Blueprint" descr="Ci3T Blueprint A Primary Tier 1 Plan handout">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grpSp>
        <p:nvGrpSpPr>
          <p:cNvPr id="2" name="Group" descr="Sticky note attached to the blueprint with a push pin that states Locate in your Ci3T Implementation Manual">
            <a:extLst>
              <a:ext uri="{FF2B5EF4-FFF2-40B4-BE49-F238E27FC236}">
                <a16:creationId xmlns:a16="http://schemas.microsoft.com/office/drawing/2014/main" id="{CA06E9AB-F9F3-8546-8813-FB2D2F1A59BA}"/>
              </a:ext>
            </a:extLst>
          </p:cNvPr>
          <p:cNvGrpSpPr/>
          <p:nvPr/>
        </p:nvGrpSpPr>
        <p:grpSpPr>
          <a:xfrm rot="20972135">
            <a:off x="9126191" y="4145217"/>
            <a:ext cx="3048317" cy="2781589"/>
            <a:chOff x="6025121" y="5538607"/>
            <a:chExt cx="3048317" cy="2781589"/>
          </a:xfrm>
        </p:grpSpPr>
        <p:pic>
          <p:nvPicPr>
            <p:cNvPr id="11" name="Picture"/>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6025121" y="5538607"/>
              <a:ext cx="3048317" cy="2781589"/>
            </a:xfrm>
            <a:prstGeom prst="rect">
              <a:avLst/>
            </a:prstGeom>
          </p:spPr>
        </p:pic>
        <p:pic>
          <p:nvPicPr>
            <p:cNvPr id="12" name="Picture"/>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791893" y="5539484"/>
              <a:ext cx="1378923" cy="1297050"/>
            </a:xfrm>
            <a:prstGeom prst="rect">
              <a:avLst/>
            </a:prstGeom>
          </p:spPr>
        </p:pic>
        <p:sp>
          <p:nvSpPr>
            <p:cNvPr id="9" name="TextBox"/>
            <p:cNvSpPr txBox="1"/>
            <p:nvPr/>
          </p:nvSpPr>
          <p:spPr>
            <a:xfrm rot="184573">
              <a:off x="6238071" y="6527911"/>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3" name="Picture">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8" name="Rectangle 1">
            <a:extLst>
              <a:ext uri="{FF2B5EF4-FFF2-40B4-BE49-F238E27FC236}">
                <a16:creationId xmlns:a16="http://schemas.microsoft.com/office/drawing/2014/main" id="{C0BC7D26-3AB7-D5EE-E97E-EEFE943BDDE0}"/>
              </a:ext>
              <a:ext uri="{C183D7F6-B498-43B3-948B-1728B52AA6E4}">
                <adec:decorative xmlns:adec="http://schemas.microsoft.com/office/drawing/2017/decorative" val="1"/>
              </a:ext>
            </a:extLst>
          </p:cNvPr>
          <p:cNvSpPr/>
          <p:nvPr/>
        </p:nvSpPr>
        <p:spPr>
          <a:xfrm>
            <a:off x="5210739" y="661898"/>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AA099617-3309-F8B7-362E-9FC59DF7B4CC}"/>
              </a:ext>
              <a:ext uri="{C183D7F6-B498-43B3-948B-1728B52AA6E4}">
                <adec:decorative xmlns:adec="http://schemas.microsoft.com/office/drawing/2017/decorative" val="1"/>
              </a:ext>
            </a:extLst>
          </p:cNvPr>
          <p:cNvSpPr/>
          <p:nvPr/>
        </p:nvSpPr>
        <p:spPr>
          <a:xfrm>
            <a:off x="2406629" y="932584"/>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3">
            <a:extLst>
              <a:ext uri="{FF2B5EF4-FFF2-40B4-BE49-F238E27FC236}">
                <a16:creationId xmlns:a16="http://schemas.microsoft.com/office/drawing/2014/main" id="{4C5F8F26-548A-595D-26DE-2AD94428DE37}"/>
              </a:ext>
              <a:ext uri="{C183D7F6-B498-43B3-948B-1728B52AA6E4}">
                <adec:decorative xmlns:adec="http://schemas.microsoft.com/office/drawing/2017/decorative" val="1"/>
              </a:ext>
            </a:extLst>
          </p:cNvPr>
          <p:cNvSpPr/>
          <p:nvPr/>
        </p:nvSpPr>
        <p:spPr>
          <a:xfrm>
            <a:off x="2406629" y="2395169"/>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4">
            <a:extLst>
              <a:ext uri="{FF2B5EF4-FFF2-40B4-BE49-F238E27FC236}">
                <a16:creationId xmlns:a16="http://schemas.microsoft.com/office/drawing/2014/main" id="{0155373F-6CBE-62A6-03C9-A6E3B1069359}"/>
              </a:ext>
              <a:ext uri="{C183D7F6-B498-43B3-948B-1728B52AA6E4}">
                <adec:decorative xmlns:adec="http://schemas.microsoft.com/office/drawing/2017/decorative" val="1"/>
              </a:ext>
            </a:extLst>
          </p:cNvPr>
          <p:cNvSpPr/>
          <p:nvPr/>
        </p:nvSpPr>
        <p:spPr>
          <a:xfrm>
            <a:off x="2559029" y="3896430"/>
            <a:ext cx="2015246" cy="37760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6568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Faculty and Staff </a:t>
            </a:r>
          </a:p>
        </p:txBody>
      </p:sp>
      <p:sp>
        <p:nvSpPr>
          <p:cNvPr id="17" name="Content 1">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normAutofit fontScale="92500"/>
          </a:bodyPr>
          <a:lstStyle/>
          <a:p>
            <a:r>
              <a:rPr lang="en-US"/>
              <a:t>Implementation manual</a:t>
            </a:r>
          </a:p>
          <a:p>
            <a:r>
              <a:rPr lang="en-US"/>
              <a:t>Expectation matrix</a:t>
            </a:r>
          </a:p>
          <a:p>
            <a:r>
              <a:rPr lang="en-US"/>
              <a:t>Bookmarks</a:t>
            </a:r>
          </a:p>
          <a:p>
            <a:r>
              <a:rPr lang="en-US"/>
              <a:t>Posters</a:t>
            </a:r>
          </a:p>
          <a:p>
            <a:r>
              <a:rPr lang="en-US"/>
              <a:t>Ticket tip sheet </a:t>
            </a:r>
          </a:p>
          <a:p>
            <a:r>
              <a:rPr lang="en-US"/>
              <a:t>Professional learning</a:t>
            </a:r>
          </a:p>
          <a:p>
            <a:pPr lvl="1"/>
            <a:r>
              <a:rPr lang="en-US"/>
              <a:t>Onboarding new staff</a:t>
            </a:r>
          </a:p>
          <a:p>
            <a:pPr lvl="1"/>
            <a:r>
              <a:rPr lang="en-US"/>
              <a:t>Consider opportunities to reach all staff (e.g., bus drivers, substitute teachers, cafeteria staff)</a:t>
            </a:r>
          </a:p>
        </p:txBody>
      </p:sp>
      <p:pic>
        <p:nvPicPr>
          <p:cNvPr id="14" name="Picture 1" descr="Examples of implementation materials including a poster, manual, and ticket">
            <a:extLst>
              <a:ext uri="{FF2B5EF4-FFF2-40B4-BE49-F238E27FC236}">
                <a16:creationId xmlns:a16="http://schemas.microsoft.com/office/drawing/2014/main" id="{B41CC418-08E2-B9D1-015E-00BA81FA1863}"/>
              </a:ext>
            </a:extLst>
          </p:cNvPr>
          <p:cNvPicPr>
            <a:picLocks noChangeAspect="1"/>
          </p:cNvPicPr>
          <p:nvPr/>
        </p:nvPicPr>
        <p:blipFill>
          <a:blip r:embed="rId3"/>
          <a:stretch>
            <a:fillRect/>
          </a:stretch>
        </p:blipFill>
        <p:spPr>
          <a:xfrm>
            <a:off x="5343933" y="1885048"/>
            <a:ext cx="2999848" cy="2455571"/>
          </a:xfrm>
          <a:prstGeom prst="rect">
            <a:avLst/>
          </a:prstGeom>
          <a:ln>
            <a:solidFill>
              <a:schemeClr val="tx1"/>
            </a:solidFill>
          </a:ln>
        </p:spPr>
      </p:pic>
      <p:pic>
        <p:nvPicPr>
          <p:cNvPr id="10" name="Picture 2" descr="Serving as a Ci3T Leader: Effective Onboarding Processes module cover">
            <a:extLst>
              <a:ext uri="{FF2B5EF4-FFF2-40B4-BE49-F238E27FC236}">
                <a16:creationId xmlns:a16="http://schemas.microsoft.com/office/drawing/2014/main" id="{9EACC4BA-F722-49BE-D529-C2BE48FE52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58218" y="1927136"/>
            <a:ext cx="1544741" cy="24134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Universal Reinforcement System module cover">
            <a:extLst>
              <a:ext uri="{FF2B5EF4-FFF2-40B4-BE49-F238E27FC236}">
                <a16:creationId xmlns:a16="http://schemas.microsoft.com/office/drawing/2014/main" id="{3FF94A2B-C368-CF08-48FC-C32CA2569F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31522" y="1885047"/>
            <a:ext cx="1544630" cy="2413484"/>
          </a:xfrm>
          <a:prstGeom prst="rect">
            <a:avLst/>
          </a:prstGeom>
        </p:spPr>
      </p:pic>
      <p:pic>
        <p:nvPicPr>
          <p:cNvPr id="15" name="Picture 4">
            <a:extLst>
              <a:ext uri="{FF2B5EF4-FFF2-40B4-BE49-F238E27FC236}">
                <a16:creationId xmlns:a16="http://schemas.microsoft.com/office/drawing/2014/main" id="{05370244-42DA-E1E8-DDF3-3C5671DCAF4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43857" y="4534979"/>
            <a:ext cx="3841349" cy="2170449"/>
          </a:xfrm>
          <a:prstGeom prst="rect">
            <a:avLst/>
          </a:prstGeom>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659242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Students</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0" y="1825625"/>
            <a:ext cx="5480713" cy="4351338"/>
          </a:xfrm>
        </p:spPr>
        <p:txBody>
          <a:bodyPr/>
          <a:lstStyle/>
          <a:p>
            <a:r>
              <a:rPr lang="en-US"/>
              <a:t>Lessons</a:t>
            </a:r>
          </a:p>
          <a:p>
            <a:r>
              <a:rPr lang="en-US"/>
              <a:t>Posters</a:t>
            </a:r>
          </a:p>
          <a:p>
            <a:r>
              <a:rPr lang="en-US"/>
              <a:t>Videos</a:t>
            </a:r>
          </a:p>
          <a:p>
            <a:r>
              <a:rPr lang="en-US"/>
              <a:t>Announcements</a:t>
            </a:r>
          </a:p>
          <a:p>
            <a:r>
              <a:rPr lang="en-US"/>
              <a:t>Assemblies</a:t>
            </a:r>
          </a:p>
        </p:txBody>
      </p:sp>
      <p:pic>
        <p:nvPicPr>
          <p:cNvPr id="7" name="Picture 1" descr="Setting Lesson Teacher Guide handout">
            <a:extLst>
              <a:ext uri="{FF2B5EF4-FFF2-40B4-BE49-F238E27FC236}">
                <a16:creationId xmlns:a16="http://schemas.microsoft.com/office/drawing/2014/main" id="{138D9DC4-617B-2DF5-E94D-FD23F23F28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8221" y="1319345"/>
            <a:ext cx="2543366" cy="3291412"/>
          </a:xfrm>
          <a:prstGeom prst="rect">
            <a:avLst/>
          </a:prstGeom>
          <a:ln>
            <a:solidFill>
              <a:schemeClr val="tx1"/>
            </a:solidFill>
          </a:ln>
        </p:spPr>
      </p:pic>
      <p:grpSp>
        <p:nvGrpSpPr>
          <p:cNvPr id="2" name="Image" descr="Example of a setting lesson using PowerPoint">
            <a:extLst>
              <a:ext uri="{FF2B5EF4-FFF2-40B4-BE49-F238E27FC236}">
                <a16:creationId xmlns:a16="http://schemas.microsoft.com/office/drawing/2014/main" id="{165FD6BF-977E-F4AF-89A1-4B277A4AA267}"/>
              </a:ext>
            </a:extLst>
          </p:cNvPr>
          <p:cNvGrpSpPr/>
          <p:nvPr/>
        </p:nvGrpSpPr>
        <p:grpSpPr>
          <a:xfrm>
            <a:off x="7150269" y="1537623"/>
            <a:ext cx="3640554" cy="2748326"/>
            <a:chOff x="7150269" y="1537623"/>
            <a:chExt cx="3640554" cy="2748326"/>
          </a:xfrm>
        </p:grpSpPr>
        <p:pic>
          <p:nvPicPr>
            <p:cNvPr id="11" name="Picture 2">
              <a:extLst>
                <a:ext uri="{FF2B5EF4-FFF2-40B4-BE49-F238E27FC236}">
                  <a16:creationId xmlns:a16="http://schemas.microsoft.com/office/drawing/2014/main" id="{725B8CA9-A616-769F-A098-0F8AF9E555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50269" y="1548682"/>
              <a:ext cx="1779479" cy="1326884"/>
            </a:xfrm>
            <a:prstGeom prst="rect">
              <a:avLst/>
            </a:prstGeom>
          </p:spPr>
        </p:pic>
        <p:pic>
          <p:nvPicPr>
            <p:cNvPr id="9" name="Picture 3">
              <a:extLst>
                <a:ext uri="{FF2B5EF4-FFF2-40B4-BE49-F238E27FC236}">
                  <a16:creationId xmlns:a16="http://schemas.microsoft.com/office/drawing/2014/main" id="{1D63A137-9EE1-10E7-7C65-B4C60829EE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6899" y="1537623"/>
              <a:ext cx="1783924" cy="1337943"/>
            </a:xfrm>
            <a:prstGeom prst="rect">
              <a:avLst/>
            </a:prstGeom>
          </p:spPr>
        </p:pic>
        <p:pic>
          <p:nvPicPr>
            <p:cNvPr id="8" name="Picture 4">
              <a:extLst>
                <a:ext uri="{FF2B5EF4-FFF2-40B4-BE49-F238E27FC236}">
                  <a16:creationId xmlns:a16="http://schemas.microsoft.com/office/drawing/2014/main" id="{332B3568-13DA-EEE9-2DDA-3CD08CFEB9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4874" y="2962294"/>
              <a:ext cx="1764874" cy="1323655"/>
            </a:xfrm>
            <a:prstGeom prst="rect">
              <a:avLst/>
            </a:prstGeom>
          </p:spPr>
        </p:pic>
        <p:pic>
          <p:nvPicPr>
            <p:cNvPr id="12" name="Picture 5">
              <a:extLst>
                <a:ext uri="{FF2B5EF4-FFF2-40B4-BE49-F238E27FC236}">
                  <a16:creationId xmlns:a16="http://schemas.microsoft.com/office/drawing/2014/main" id="{E68459FD-C53F-B184-1BC2-B358F31E81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06899" y="2928566"/>
              <a:ext cx="1783924" cy="1337943"/>
            </a:xfrm>
            <a:prstGeom prst="rect">
              <a:avLst/>
            </a:prstGeom>
          </p:spPr>
        </p:pic>
      </p:grpSp>
      <p:pic>
        <p:nvPicPr>
          <p:cNvPr id="5" name="Picture 6" descr="Example of a hallway banner for the expectation to Be Responsible">
            <a:extLst>
              <a:ext uri="{FF2B5EF4-FFF2-40B4-BE49-F238E27FC236}">
                <a16:creationId xmlns:a16="http://schemas.microsoft.com/office/drawing/2014/main" id="{C6956088-692C-127B-65F8-28ACE1A2197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40361" y="4789645"/>
            <a:ext cx="6563476" cy="1440318"/>
          </a:xfrm>
          <a:prstGeom prst="rect">
            <a:avLst/>
          </a:prstGeom>
          <a:ln>
            <a:solidFill>
              <a:schemeClr val="tx1"/>
            </a:solidFill>
          </a:ln>
        </p:spPr>
      </p:pic>
      <p:pic>
        <p:nvPicPr>
          <p:cNvPr id="3" name="Picture 7">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6" name="Note">
            <a:extLst>
              <a:ext uri="{FF2B5EF4-FFF2-40B4-BE49-F238E27FC236}">
                <a16:creationId xmlns:a16="http://schemas.microsoft.com/office/drawing/2014/main" id="{5F6E52C8-A7AE-D21A-22F0-AE2C338B559D}"/>
              </a:ext>
            </a:extLst>
          </p:cNvPr>
          <p:cNvSpPr/>
          <p:nvPr/>
        </p:nvSpPr>
        <p:spPr>
          <a:xfrm>
            <a:off x="93306" y="6494131"/>
            <a:ext cx="1489788" cy="246221"/>
          </a:xfrm>
          <a:prstGeom prst="rect">
            <a:avLst/>
          </a:prstGeom>
        </p:spPr>
        <p:txBody>
          <a:bodyPr wrap="square">
            <a:spAutoFit/>
          </a:bodyPr>
          <a:lstStyle/>
          <a:p>
            <a:pPr defTabSz="457200">
              <a:defRPr/>
            </a:pPr>
            <a:r>
              <a:rPr lang="en-US" sz="1000">
                <a:solidFill>
                  <a:srgbClr val="E7E6E6">
                    <a:lumMod val="50000"/>
                  </a:srgbClr>
                </a:solidFill>
                <a:latin typeface="Calibri" panose="020F0502020204030204"/>
              </a:rPr>
              <a:t>Shared with permission.</a:t>
            </a:r>
          </a:p>
        </p:txBody>
      </p:sp>
    </p:spTree>
    <p:extLst>
      <p:ext uri="{BB962C8B-B14F-4D97-AF65-F5344CB8AC3E}">
        <p14:creationId xmlns:p14="http://schemas.microsoft.com/office/powerpoint/2010/main" val="365994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7F25DC09-9A44-3BCC-111A-77E3271AC77F}"/>
              </a:ext>
            </a:extLst>
          </p:cNvPr>
          <p:cNvSpPr>
            <a:spLocks noGrp="1"/>
          </p:cNvSpPr>
          <p:nvPr>
            <p:ph type="title"/>
          </p:nvPr>
        </p:nvSpPr>
        <p:spPr/>
        <p:txBody>
          <a:bodyPr/>
          <a:lstStyle/>
          <a:p>
            <a:r>
              <a:rPr lang="en-US"/>
              <a:t>Families and Community</a:t>
            </a:r>
          </a:p>
        </p:txBody>
      </p:sp>
      <p:sp>
        <p:nvSpPr>
          <p:cNvPr id="17" name="Content">
            <a:extLst>
              <a:ext uri="{FF2B5EF4-FFF2-40B4-BE49-F238E27FC236}">
                <a16:creationId xmlns:a16="http://schemas.microsoft.com/office/drawing/2014/main" id="{76F2B696-8757-8D52-B72E-DD60217EC6EB}"/>
              </a:ext>
            </a:extLst>
          </p:cNvPr>
          <p:cNvSpPr>
            <a:spLocks noGrp="1"/>
          </p:cNvSpPr>
          <p:nvPr>
            <p:ph idx="1"/>
          </p:nvPr>
        </p:nvSpPr>
        <p:spPr>
          <a:xfrm>
            <a:off x="838201" y="1825625"/>
            <a:ext cx="4661848" cy="4351338"/>
          </a:xfrm>
        </p:spPr>
        <p:txBody>
          <a:bodyPr/>
          <a:lstStyle/>
          <a:p>
            <a:r>
              <a:rPr lang="en-US"/>
              <a:t>Sending communication to families</a:t>
            </a:r>
          </a:p>
          <a:p>
            <a:pPr lvl="1"/>
            <a:r>
              <a:rPr lang="en-US"/>
              <a:t>Letters</a:t>
            </a:r>
          </a:p>
          <a:p>
            <a:pPr lvl="1"/>
            <a:r>
              <a:rPr lang="en-US"/>
              <a:t>Brochures</a:t>
            </a:r>
          </a:p>
          <a:p>
            <a:pPr lvl="1"/>
            <a:r>
              <a:rPr lang="en-US"/>
              <a:t>Infographics</a:t>
            </a:r>
          </a:p>
          <a:p>
            <a:r>
              <a:rPr lang="en-US"/>
              <a:t>School website</a:t>
            </a:r>
          </a:p>
          <a:p>
            <a:r>
              <a:rPr lang="en-US"/>
              <a:t>Contacts with community businesses</a:t>
            </a:r>
          </a:p>
        </p:txBody>
      </p:sp>
      <p:pic>
        <p:nvPicPr>
          <p:cNvPr id="8" name="Picture 1">
            <a:extLst>
              <a:ext uri="{FF2B5EF4-FFF2-40B4-BE49-F238E27FC236}">
                <a16:creationId xmlns:a16="http://schemas.microsoft.com/office/drawing/2014/main" id="{92854D25-1472-F793-F34D-06EA58D5C16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74801" y="1825625"/>
            <a:ext cx="2909642" cy="2258407"/>
          </a:xfrm>
          <a:prstGeom prst="rect">
            <a:avLst/>
          </a:prstGeom>
          <a:ln w="19050">
            <a:solidFill>
              <a:schemeClr val="tx1"/>
            </a:solidFill>
          </a:ln>
        </p:spPr>
      </p:pic>
      <p:pic>
        <p:nvPicPr>
          <p:cNvPr id="9" name="Picture 2" descr="Poster with the title Parents and Families in Ci3T">
            <a:extLst>
              <a:ext uri="{FF2B5EF4-FFF2-40B4-BE49-F238E27FC236}">
                <a16:creationId xmlns:a16="http://schemas.microsoft.com/office/drawing/2014/main" id="{2908F4FA-71B5-293B-CCCD-101C8AC533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4576" y="1815856"/>
            <a:ext cx="1752166" cy="2268176"/>
          </a:xfrm>
          <a:prstGeom prst="rect">
            <a:avLst/>
          </a:prstGeom>
        </p:spPr>
      </p:pic>
      <p:pic>
        <p:nvPicPr>
          <p:cNvPr id="11" name="Picture 3" descr="Poster with the title Ci3T Plan: What you need to know">
            <a:extLst>
              <a:ext uri="{FF2B5EF4-FFF2-40B4-BE49-F238E27FC236}">
                <a16:creationId xmlns:a16="http://schemas.microsoft.com/office/drawing/2014/main" id="{440752CC-6D59-E911-95EB-6F59F7B2DF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9823" y="2668961"/>
            <a:ext cx="1993837" cy="1540239"/>
          </a:xfrm>
          <a:prstGeom prst="rect">
            <a:avLst/>
          </a:prstGeom>
        </p:spPr>
      </p:pic>
      <p:pic>
        <p:nvPicPr>
          <p:cNvPr id="10" name="Picture 4" descr="Screenshot of a school website homepage with schoolwide expectations visible">
            <a:extLst>
              <a:ext uri="{FF2B5EF4-FFF2-40B4-BE49-F238E27FC236}">
                <a16:creationId xmlns:a16="http://schemas.microsoft.com/office/drawing/2014/main" id="{BFD70DA3-5FEA-378C-B237-E71D252B85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4413784"/>
            <a:ext cx="4462279" cy="2201921"/>
          </a:xfrm>
          <a:prstGeom prst="rect">
            <a:avLst/>
          </a:prstGeom>
          <a:ln>
            <a:solidFill>
              <a:schemeClr val="tx1"/>
            </a:solidFill>
          </a:ln>
        </p:spPr>
      </p:pic>
      <p:pic>
        <p:nvPicPr>
          <p:cNvPr id="3" name="Picture 5">
            <a:extLst>
              <a:ext uri="{FF2B5EF4-FFF2-40B4-BE49-F238E27FC236}">
                <a16:creationId xmlns:a16="http://schemas.microsoft.com/office/drawing/2014/main" id="{C1501776-9784-DB20-53F2-D0C5463B1C79}"/>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8380857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3ACD-18C1-5031-5A8B-1CFFEF1D1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3CD23-E687-D936-D147-763E006D9133}"/>
              </a:ext>
            </a:extLst>
          </p:cNvPr>
          <p:cNvSpPr>
            <a:spLocks noGrp="1"/>
          </p:cNvSpPr>
          <p:nvPr>
            <p:ph type="title"/>
          </p:nvPr>
        </p:nvSpPr>
        <p:spPr/>
        <p:txBody>
          <a:bodyPr/>
          <a:lstStyle/>
          <a:p>
            <a:r>
              <a:rPr lang="en-US"/>
              <a:t>Procedures for Reinforcing</a:t>
            </a:r>
          </a:p>
        </p:txBody>
      </p:sp>
    </p:spTree>
    <p:extLst>
      <p:ext uri="{BB962C8B-B14F-4D97-AF65-F5344CB8AC3E}">
        <p14:creationId xmlns:p14="http://schemas.microsoft.com/office/powerpoint/2010/main" val="8479907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B83CA-42E4-A5E0-05FE-CD3C80006FAD}"/>
            </a:ext>
          </a:extLst>
        </p:cNvPr>
        <p:cNvGrpSpPr/>
        <p:nvPr/>
      </p:nvGrpSpPr>
      <p:grpSpPr>
        <a:xfrm>
          <a:off x="0" y="0"/>
          <a:ext cx="0" cy="0"/>
          <a:chOff x="0" y="0"/>
          <a:chExt cx="0" cy="0"/>
        </a:xfrm>
      </p:grpSpPr>
      <p:sp>
        <p:nvSpPr>
          <p:cNvPr id="10" name="Title">
            <a:extLst>
              <a:ext uri="{FF2B5EF4-FFF2-40B4-BE49-F238E27FC236}">
                <a16:creationId xmlns:a16="http://schemas.microsoft.com/office/drawing/2014/main" id="{8992C0B6-6529-2A68-D123-3F8B77F41B3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br>
              <a:rPr lang="en-US"/>
            </a:br>
            <a:r>
              <a:rPr lang="en-US"/>
              <a:t>Procedures for Teaching </a:t>
            </a:r>
          </a:p>
        </p:txBody>
      </p:sp>
      <p:grpSp>
        <p:nvGrpSpPr>
          <p:cNvPr id="4" name="Group 3" descr="Ci3T Blueprint A Primary (Tier 1) Plan Procedures for Teaching handout with the title of the page Procedure for Teaching highlighted">
            <a:extLst>
              <a:ext uri="{FF2B5EF4-FFF2-40B4-BE49-F238E27FC236}">
                <a16:creationId xmlns:a16="http://schemas.microsoft.com/office/drawing/2014/main" id="{242BC7E2-92EF-02A3-4B9D-03A13287FE52}"/>
              </a:ext>
            </a:extLst>
          </p:cNvPr>
          <p:cNvGrpSpPr/>
          <p:nvPr/>
        </p:nvGrpSpPr>
        <p:grpSpPr>
          <a:xfrm>
            <a:off x="1895139" y="182880"/>
            <a:ext cx="8401722" cy="6492240"/>
            <a:chOff x="1895139" y="182880"/>
            <a:chExt cx="8401722" cy="6492240"/>
          </a:xfrm>
        </p:grpSpPr>
        <p:pic>
          <p:nvPicPr>
            <p:cNvPr id="5" name="Picture 1">
              <a:extLst>
                <a:ext uri="{FF2B5EF4-FFF2-40B4-BE49-F238E27FC236}">
                  <a16:creationId xmlns:a16="http://schemas.microsoft.com/office/drawing/2014/main" id="{26DA2B74-6E63-DAD8-18D9-9E95CD51DD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5139" y="182880"/>
              <a:ext cx="8401722"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2" name="Highlight">
              <a:extLst>
                <a:ext uri="{FF2B5EF4-FFF2-40B4-BE49-F238E27FC236}">
                  <a16:creationId xmlns:a16="http://schemas.microsoft.com/office/drawing/2014/main" id="{FB807E2C-09A4-33EC-6DD0-DFD2851D1761}"/>
                </a:ext>
              </a:extLst>
            </p:cNvPr>
            <p:cNvSpPr/>
            <p:nvPr/>
          </p:nvSpPr>
          <p:spPr>
            <a:xfrm>
              <a:off x="5414009" y="762000"/>
              <a:ext cx="1616073" cy="19561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3" name="Image" descr="Sticky note attached to the blueprint with a push pin that states Locate in your Ci3T Implementation Manual">
            <a:extLst>
              <a:ext uri="{FF2B5EF4-FFF2-40B4-BE49-F238E27FC236}">
                <a16:creationId xmlns:a16="http://schemas.microsoft.com/office/drawing/2014/main" id="{4AC0DA08-3426-5C56-AD7C-DF9F9442118F}"/>
              </a:ext>
            </a:extLst>
          </p:cNvPr>
          <p:cNvGrpSpPr/>
          <p:nvPr/>
        </p:nvGrpSpPr>
        <p:grpSpPr>
          <a:xfrm>
            <a:off x="7061416" y="3820753"/>
            <a:ext cx="3048317" cy="2781589"/>
            <a:chOff x="9126191" y="4145217"/>
            <a:chExt cx="3048317" cy="2781589"/>
          </a:xfrm>
        </p:grpSpPr>
        <p:pic>
          <p:nvPicPr>
            <p:cNvPr id="11" name="Note">
              <a:extLst>
                <a:ext uri="{FF2B5EF4-FFF2-40B4-BE49-F238E27FC236}">
                  <a16:creationId xmlns:a16="http://schemas.microsoft.com/office/drawing/2014/main" id="{037C7273-589D-1F01-846A-10322E2B1F70}"/>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1164551">
              <a:off x="9126191" y="4145217"/>
              <a:ext cx="3048317" cy="2781589"/>
            </a:xfrm>
            <a:prstGeom prst="rect">
              <a:avLst/>
            </a:prstGeom>
          </p:spPr>
        </p:pic>
        <p:pic>
          <p:nvPicPr>
            <p:cNvPr id="12" name="Tack">
              <a:extLst>
                <a:ext uri="{FF2B5EF4-FFF2-40B4-BE49-F238E27FC236}">
                  <a16:creationId xmlns:a16="http://schemas.microsoft.com/office/drawing/2014/main" id="{F0A3DFA9-D266-5002-2DED-6E885BE47D8A}"/>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0972135">
              <a:off x="9759437" y="4170762"/>
              <a:ext cx="1378923" cy="1297050"/>
            </a:xfrm>
            <a:prstGeom prst="rect">
              <a:avLst/>
            </a:prstGeom>
          </p:spPr>
        </p:pic>
        <p:sp>
          <p:nvSpPr>
            <p:cNvPr id="9" name="Textbox">
              <a:extLst>
                <a:ext uri="{FF2B5EF4-FFF2-40B4-BE49-F238E27FC236}">
                  <a16:creationId xmlns:a16="http://schemas.microsoft.com/office/drawing/2014/main" id="{40351182-7D73-11D9-5242-F74593D7A9CF}"/>
                </a:ext>
              </a:extLst>
            </p:cNvPr>
            <p:cNvSpPr txBox="1"/>
            <p:nvPr/>
          </p:nvSpPr>
          <p:spPr>
            <a:xfrm rot="21156708">
              <a:off x="9408169" y="5121636"/>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3" name="Picture 2">
            <a:extLst>
              <a:ext uri="{FF2B5EF4-FFF2-40B4-BE49-F238E27FC236}">
                <a16:creationId xmlns:a16="http://schemas.microsoft.com/office/drawing/2014/main" id="{EBF87530-B528-FC0B-E50E-A5170805E1A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362689756"/>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2C0F63-F17B-FE85-702A-F4D0B0524F65}"/>
              </a:ext>
            </a:extLst>
          </p:cNvPr>
          <p:cNvSpPr>
            <a:spLocks noGrp="1"/>
          </p:cNvSpPr>
          <p:nvPr>
            <p:ph type="title"/>
          </p:nvPr>
        </p:nvSpPr>
        <p:spPr/>
        <p:txBody>
          <a:bodyPr/>
          <a:lstStyle/>
          <a:p>
            <a:r>
              <a:rPr lang="en-US"/>
              <a:t>Faculty and Staff Reinforcement </a:t>
            </a:r>
          </a:p>
        </p:txBody>
      </p:sp>
      <p:grpSp>
        <p:nvGrpSpPr>
          <p:cNvPr id="12" name="Image" descr="Examples of faculty and staff tickets and reinforcers (gift cards and 1 day of recess coverage)">
            <a:extLst>
              <a:ext uri="{FF2B5EF4-FFF2-40B4-BE49-F238E27FC236}">
                <a16:creationId xmlns:a16="http://schemas.microsoft.com/office/drawing/2014/main" id="{89CD4002-39FE-BF68-7281-E3FBE5740E77}"/>
              </a:ext>
            </a:extLst>
          </p:cNvPr>
          <p:cNvGrpSpPr/>
          <p:nvPr/>
        </p:nvGrpSpPr>
        <p:grpSpPr>
          <a:xfrm>
            <a:off x="825676" y="1790627"/>
            <a:ext cx="10791173" cy="3975902"/>
            <a:chOff x="825676" y="1790627"/>
            <a:chExt cx="10791173" cy="3975902"/>
          </a:xfrm>
        </p:grpSpPr>
        <p:pic>
          <p:nvPicPr>
            <p:cNvPr id="4" name="Picture 2" descr="A picture containing text, handwriting, furniture, indoor&#10;&#10;Description automatically generated">
              <a:extLst>
                <a:ext uri="{FF2B5EF4-FFF2-40B4-BE49-F238E27FC236}">
                  <a16:creationId xmlns:a16="http://schemas.microsoft.com/office/drawing/2014/main" id="{45B32C7C-1E71-089C-D6B8-96FEBE286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2703" y="1790627"/>
              <a:ext cx="2817282" cy="3975902"/>
            </a:xfrm>
            <a:prstGeom prst="rect">
              <a:avLst/>
            </a:prstGeom>
          </p:spPr>
        </p:pic>
        <p:pic>
          <p:nvPicPr>
            <p:cNvPr id="5" name="Picture 1">
              <a:extLst>
                <a:ext uri="{FF2B5EF4-FFF2-40B4-BE49-F238E27FC236}">
                  <a16:creationId xmlns:a16="http://schemas.microsoft.com/office/drawing/2014/main" id="{7D82BFB4-BF33-00CA-17D8-B9C1BE1A2811}"/>
                </a:ext>
              </a:extLst>
            </p:cNvPr>
            <p:cNvPicPr>
              <a:picLocks noChangeAspect="1"/>
            </p:cNvPicPr>
            <p:nvPr/>
          </p:nvPicPr>
          <p:blipFill>
            <a:blip r:embed="rId4"/>
            <a:stretch>
              <a:fillRect/>
            </a:stretch>
          </p:blipFill>
          <p:spPr>
            <a:xfrm>
              <a:off x="825676" y="2369611"/>
              <a:ext cx="3728780" cy="2817934"/>
            </a:xfrm>
            <a:prstGeom prst="rect">
              <a:avLst/>
            </a:prstGeom>
            <a:ln>
              <a:solidFill>
                <a:schemeClr val="tx1"/>
              </a:solidFill>
            </a:ln>
          </p:spPr>
        </p:pic>
        <p:pic>
          <p:nvPicPr>
            <p:cNvPr id="7" name="Picture 3" descr="A couple of white rectangles on a wood surface&#10;&#10;Description automatically generated with low confidence">
              <a:extLst>
                <a:ext uri="{FF2B5EF4-FFF2-40B4-BE49-F238E27FC236}">
                  <a16:creationId xmlns:a16="http://schemas.microsoft.com/office/drawing/2014/main" id="{97CA3592-0463-99FB-2DB3-A5C4399D66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664764" y="2193080"/>
              <a:ext cx="2775553" cy="3128616"/>
            </a:xfrm>
            <a:prstGeom prst="rect">
              <a:avLst/>
            </a:prstGeom>
          </p:spPr>
        </p:pic>
        <p:sp>
          <p:nvSpPr>
            <p:cNvPr id="8" name="TextBox">
              <a:extLst>
                <a:ext uri="{FF2B5EF4-FFF2-40B4-BE49-F238E27FC236}">
                  <a16:creationId xmlns:a16="http://schemas.microsoft.com/office/drawing/2014/main" id="{028A69F9-CBD0-C36D-4E7F-06CEA8B07354}"/>
                </a:ext>
              </a:extLst>
            </p:cNvPr>
            <p:cNvSpPr txBox="1"/>
            <p:nvPr/>
          </p:nvSpPr>
          <p:spPr>
            <a:xfrm>
              <a:off x="8922375" y="3326453"/>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pic>
        <p:nvPicPr>
          <p:cNvPr id="9" name="Picture">
            <a:extLst>
              <a:ext uri="{FF2B5EF4-FFF2-40B4-BE49-F238E27FC236}">
                <a16:creationId xmlns:a16="http://schemas.microsoft.com/office/drawing/2014/main" id="{A30C559F-A115-35E9-249D-3B1507A54E4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8040439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6EBD-D146-5C63-7139-25D675B0C93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20596BFD-DC10-99DD-6EBA-FC48D5944137}"/>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3F0633A3-F027-EDCC-84B9-3BFE0C572C93}"/>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a:extLst>
              <a:ext uri="{FF2B5EF4-FFF2-40B4-BE49-F238E27FC236}">
                <a16:creationId xmlns:a16="http://schemas.microsoft.com/office/drawing/2014/main" id="{C4CA2F25-5244-257D-E625-7C1869D7D27B}"/>
              </a:ext>
            </a:extLst>
          </p:cNvPr>
          <p:cNvSpPr>
            <a:spLocks noGrp="1"/>
          </p:cNvSpPr>
          <p:nvPr>
            <p:ph sz="half" idx="1"/>
          </p:nvPr>
        </p:nvSpPr>
        <p:spPr>
          <a:xfrm>
            <a:off x="838200" y="1825625"/>
            <a:ext cx="5498584" cy="4351338"/>
          </a:xfrm>
        </p:spPr>
        <p:txBody>
          <a:bodyPr>
            <a:normAutofit/>
          </a:bodyPr>
          <a:lstStyle/>
          <a:p>
            <a:pPr marL="0" indent="0">
              <a:buNone/>
            </a:pPr>
            <a:r>
              <a:rPr lang="en-US" sz="3600"/>
              <a:t>What faculty and staff reinforcers does your school offer?</a:t>
            </a:r>
          </a:p>
          <a:p>
            <a:pPr marL="0" indent="0">
              <a:buNone/>
            </a:pPr>
            <a:r>
              <a:rPr lang="en-US" sz="3600"/>
              <a:t>OR</a:t>
            </a:r>
          </a:p>
          <a:p>
            <a:pPr marL="0" indent="0">
              <a:buNone/>
            </a:pPr>
            <a:r>
              <a:rPr lang="en-US" sz="3600"/>
              <a:t>What reinforcer would you like to see offered?</a:t>
            </a:r>
          </a:p>
        </p:txBody>
      </p:sp>
      <p:pic>
        <p:nvPicPr>
          <p:cNvPr id="11" name="Picture 1" descr="A screenshot of a blank Zoom chat box">
            <a:extLst>
              <a:ext uri="{FF2B5EF4-FFF2-40B4-BE49-F238E27FC236}">
                <a16:creationId xmlns:a16="http://schemas.microsoft.com/office/drawing/2014/main" id="{E313125C-203C-8FE0-C58A-05F54D87AD30}"/>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969DB56D-023B-7CE6-5D8B-57C5CDEE8CEB}"/>
              </a:ext>
              <a:ext uri="{C183D7F6-B498-43B3-948B-1728B52AA6E4}">
                <adec:decorative xmlns:adec="http://schemas.microsoft.com/office/drawing/2017/decorative" val="1"/>
              </a:ext>
            </a:extLst>
          </p:cNvPr>
          <p:cNvGrpSpPr/>
          <p:nvPr/>
        </p:nvGrpSpPr>
        <p:grpSpPr>
          <a:xfrm>
            <a:off x="10178265" y="2781745"/>
            <a:ext cx="1614817" cy="2192176"/>
            <a:chOff x="10326029" y="3813717"/>
            <a:chExt cx="1561171" cy="2129883"/>
          </a:xfrm>
        </p:grpSpPr>
        <p:pic>
          <p:nvPicPr>
            <p:cNvPr id="7" name="Picture 3" descr="Keyboard outline">
              <a:extLst>
                <a:ext uri="{FF2B5EF4-FFF2-40B4-BE49-F238E27FC236}">
                  <a16:creationId xmlns:a16="http://schemas.microsoft.com/office/drawing/2014/main" id="{694255B0-805C-FE7F-4432-62B97C3B2C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2" descr="Computer outline">
              <a:extLst>
                <a:ext uri="{FF2B5EF4-FFF2-40B4-BE49-F238E27FC236}">
                  <a16:creationId xmlns:a16="http://schemas.microsoft.com/office/drawing/2014/main" id="{B6CDF715-036E-4240-215C-C6DF8CBF7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1">
              <a:extLst>
                <a:ext uri="{FF2B5EF4-FFF2-40B4-BE49-F238E27FC236}">
                  <a16:creationId xmlns:a16="http://schemas.microsoft.com/office/drawing/2014/main" id="{0C10B858-8A28-BCA0-2EDE-9C5B2032FFF3}"/>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1469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116D3487-E817-D1B0-E783-DA000BD7DA28}"/>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Student Reinforcement</a:t>
            </a:r>
          </a:p>
        </p:txBody>
      </p:sp>
      <p:pic>
        <p:nvPicPr>
          <p:cNvPr id="28" name="Picture 1" descr="Reinforcer Menu Poster that includes social, tangible, and sensory reinforcers that students can access or avoid.">
            <a:extLst>
              <a:ext uri="{FF2B5EF4-FFF2-40B4-BE49-F238E27FC236}">
                <a16:creationId xmlns:a16="http://schemas.microsoft.com/office/drawing/2014/main" id="{8D2F6ECC-D361-FE75-D285-BB90199160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793962"/>
            <a:ext cx="3652930" cy="47275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inforcer Student Questionnaire handout">
            <a:extLst>
              <a:ext uri="{FF2B5EF4-FFF2-40B4-BE49-F238E27FC236}">
                <a16:creationId xmlns:a16="http://schemas.microsoft.com/office/drawing/2014/main" id="{5D39C856-7D3C-6BC8-CF9F-F11BACDAE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0299" y="1860777"/>
            <a:ext cx="3771266" cy="4632098"/>
          </a:xfrm>
          <a:prstGeom prst="rect">
            <a:avLst/>
          </a:prstGeom>
          <a:ln>
            <a:solidFill>
              <a:schemeClr val="tx1"/>
            </a:solidFill>
          </a:ln>
        </p:spPr>
      </p:pic>
      <p:pic>
        <p:nvPicPr>
          <p:cNvPr id="21" name="Picture 3">
            <a:extLst>
              <a:ext uri="{FF2B5EF4-FFF2-40B4-BE49-F238E27FC236}">
                <a16:creationId xmlns:a16="http://schemas.microsoft.com/office/drawing/2014/main" id="{189CAC0A-DF7A-F3E7-6780-0EE08AC2E7EA}"/>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1294" y="5510159"/>
            <a:ext cx="2059114" cy="1152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250EEDB-A39C-15B4-9EA0-CD5648696F5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69636" y="1860777"/>
            <a:ext cx="3128282" cy="2193187"/>
          </a:xfrm>
          <a:prstGeom prst="rect">
            <a:avLst/>
          </a:prstGeom>
          <a:ln>
            <a:solidFill>
              <a:schemeClr val="tx1"/>
            </a:solidFill>
          </a:ln>
        </p:spPr>
      </p:pic>
      <p:pic>
        <p:nvPicPr>
          <p:cNvPr id="22" name="Picture 5">
            <a:extLst>
              <a:ext uri="{FF2B5EF4-FFF2-40B4-BE49-F238E27FC236}">
                <a16:creationId xmlns:a16="http://schemas.microsoft.com/office/drawing/2014/main" id="{20254339-CE26-36CC-E513-9E6DB765B5F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0947" y="3114728"/>
            <a:ext cx="2930634" cy="2193187"/>
          </a:xfrm>
          <a:prstGeom prst="rect">
            <a:avLst/>
          </a:prstGeom>
        </p:spPr>
      </p:pic>
      <p:pic>
        <p:nvPicPr>
          <p:cNvPr id="13" name="Picture 6">
            <a:extLst>
              <a:ext uri="{FF2B5EF4-FFF2-40B4-BE49-F238E27FC236}">
                <a16:creationId xmlns:a16="http://schemas.microsoft.com/office/drawing/2014/main" id="{205440EA-2B06-F34E-EFC7-9F16F31EB13C}"/>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84071" y="4385479"/>
            <a:ext cx="2869605" cy="2333188"/>
          </a:xfrm>
          <a:prstGeom prst="rect">
            <a:avLst/>
          </a:prstGeom>
          <a:ln>
            <a:solidFill>
              <a:schemeClr val="tx1"/>
            </a:solidFill>
          </a:ln>
        </p:spPr>
      </p:pic>
      <p:pic>
        <p:nvPicPr>
          <p:cNvPr id="25" name="Picture 7">
            <a:extLst>
              <a:ext uri="{FF2B5EF4-FFF2-40B4-BE49-F238E27FC236}">
                <a16:creationId xmlns:a16="http://schemas.microsoft.com/office/drawing/2014/main" id="{FD4298B7-74E0-9A48-F7E4-E15B1ABC49C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443400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2F285-B667-4150-1D9A-7761D8D28C9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FB671D8-D27C-E968-3812-7F5E25075D03}"/>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B138924A-4E7C-EFF2-B495-C5E51232A787}"/>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2</a:t>
            </a:r>
          </a:p>
        </p:txBody>
      </p:sp>
      <p:sp>
        <p:nvSpPr>
          <p:cNvPr id="3" name="Content">
            <a:extLst>
              <a:ext uri="{FF2B5EF4-FFF2-40B4-BE49-F238E27FC236}">
                <a16:creationId xmlns:a16="http://schemas.microsoft.com/office/drawing/2014/main" id="{40F6FAC7-BD64-1C7B-C9E9-968E0B45B6F3}"/>
              </a:ext>
            </a:extLst>
          </p:cNvPr>
          <p:cNvSpPr>
            <a:spLocks noGrp="1"/>
          </p:cNvSpPr>
          <p:nvPr>
            <p:ph sz="half" idx="1"/>
          </p:nvPr>
        </p:nvSpPr>
        <p:spPr>
          <a:xfrm>
            <a:off x="838200" y="1825625"/>
            <a:ext cx="5498584" cy="4351338"/>
          </a:xfrm>
        </p:spPr>
        <p:txBody>
          <a:bodyPr>
            <a:normAutofit fontScale="92500" lnSpcReduction="10000"/>
          </a:bodyPr>
          <a:lstStyle/>
          <a:p>
            <a:pPr marL="0" indent="0">
              <a:buNone/>
            </a:pPr>
            <a:r>
              <a:rPr lang="en-US" sz="3600"/>
              <a:t>What is the most unique reinforcer you have offered?</a:t>
            </a:r>
          </a:p>
          <a:p>
            <a:pPr marL="0" indent="0" algn="ctr">
              <a:buNone/>
            </a:pPr>
            <a:endParaRPr lang="en-US" sz="3600"/>
          </a:p>
          <a:p>
            <a:pPr marL="0" indent="0">
              <a:buNone/>
            </a:pPr>
            <a:r>
              <a:rPr lang="en-US" sz="3600"/>
              <a:t>What types of things do your students like to access or avoid?</a:t>
            </a:r>
          </a:p>
          <a:p>
            <a:pPr marL="0" indent="0" algn="ctr">
              <a:buNone/>
            </a:pPr>
            <a:endParaRPr lang="en-US" sz="3600"/>
          </a:p>
          <a:p>
            <a:pPr marL="0" indent="0">
              <a:buNone/>
            </a:pPr>
            <a:r>
              <a:rPr lang="en-US" sz="3600"/>
              <a:t>What is the most popular reinforcer on your menu?</a:t>
            </a:r>
          </a:p>
        </p:txBody>
      </p:sp>
      <p:pic>
        <p:nvPicPr>
          <p:cNvPr id="11" name="Picture 1" descr="A screenshot of a blank Zoom chat box">
            <a:extLst>
              <a:ext uri="{FF2B5EF4-FFF2-40B4-BE49-F238E27FC236}">
                <a16:creationId xmlns:a16="http://schemas.microsoft.com/office/drawing/2014/main" id="{AB0EC4CA-BE55-8405-D49F-F38FCD5A5A68}"/>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86F67F23-4B40-9AD6-542E-B9819A5C1E98}"/>
              </a:ext>
              <a:ext uri="{C183D7F6-B498-43B3-948B-1728B52AA6E4}">
                <adec:decorative xmlns:adec="http://schemas.microsoft.com/office/drawing/2017/decorative" val="1"/>
              </a:ext>
            </a:extLst>
          </p:cNvPr>
          <p:cNvGrpSpPr/>
          <p:nvPr/>
        </p:nvGrpSpPr>
        <p:grpSpPr>
          <a:xfrm>
            <a:off x="10178264"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0583BA60-453D-694B-6BA4-8787165265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0F179BC5-4D77-4660-A1BC-B60412CA07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6E8C5E9A-B0DA-AAC6-DE27-C21F04523308}"/>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5034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F64BB-C7ED-590E-506C-7A9D1BC50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00BA3-1257-155F-B4EE-1EBA7258A80E}"/>
              </a:ext>
            </a:extLst>
          </p:cNvPr>
          <p:cNvSpPr>
            <a:spLocks noGrp="1"/>
          </p:cNvSpPr>
          <p:nvPr>
            <p:ph type="title"/>
          </p:nvPr>
        </p:nvSpPr>
        <p:spPr/>
        <p:txBody>
          <a:bodyPr/>
          <a:lstStyle/>
          <a:p>
            <a:r>
              <a:rPr lang="en-US"/>
              <a:t>Procedures for Monitoring</a:t>
            </a:r>
          </a:p>
        </p:txBody>
      </p:sp>
    </p:spTree>
    <p:extLst>
      <p:ext uri="{BB962C8B-B14F-4D97-AF65-F5344CB8AC3E}">
        <p14:creationId xmlns:p14="http://schemas.microsoft.com/office/powerpoint/2010/main" val="1704227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830437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677127-BF46-1DA8-7C19-4B251A2EE12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1</a:t>
            </a:r>
          </a:p>
        </p:txBody>
      </p:sp>
      <p:grpSp>
        <p:nvGrpSpPr>
          <p:cNvPr id="15" name="Image" descr="Ci3T Blueprint A Primary (Tier 1) Plan Procedures for Teaching handout with the title of a chart Procedures for Monitoring highlighted">
            <a:extLst>
              <a:ext uri="{FF2B5EF4-FFF2-40B4-BE49-F238E27FC236}">
                <a16:creationId xmlns:a16="http://schemas.microsoft.com/office/drawing/2014/main" id="{90DCD711-1284-B514-DF7B-CAD7CAB7EC0F}"/>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5288280" y="553085"/>
              <a:ext cx="1691640" cy="240251"/>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6" name="Image" descr="Sticky note attached to the blueprint with a push pin that states Locate in your Ci3T Implementation Manual">
            <a:extLst>
              <a:ext uri="{FF2B5EF4-FFF2-40B4-BE49-F238E27FC236}">
                <a16:creationId xmlns:a16="http://schemas.microsoft.com/office/drawing/2014/main" id="{E722A728-6E02-EF4D-AD2C-FA7DF6A2A42B}"/>
              </a:ext>
            </a:extLst>
          </p:cNvPr>
          <p:cNvGrpSpPr/>
          <p:nvPr/>
        </p:nvGrpSpPr>
        <p:grpSpPr>
          <a:xfrm>
            <a:off x="7061416" y="3820753"/>
            <a:ext cx="3048317" cy="2781589"/>
            <a:chOff x="9126191" y="4145217"/>
            <a:chExt cx="3048317" cy="2781589"/>
          </a:xfrm>
        </p:grpSpPr>
        <p:pic>
          <p:nvPicPr>
            <p:cNvPr id="7" name="Note">
              <a:extLst>
                <a:ext uri="{FF2B5EF4-FFF2-40B4-BE49-F238E27FC236}">
                  <a16:creationId xmlns:a16="http://schemas.microsoft.com/office/drawing/2014/main" id="{D1FF7421-411D-D452-37D7-E01C7A51C110}"/>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21164551">
              <a:off x="9126191" y="4145217"/>
              <a:ext cx="3048317" cy="2781589"/>
            </a:xfrm>
            <a:prstGeom prst="rect">
              <a:avLst/>
            </a:prstGeom>
          </p:spPr>
        </p:pic>
        <p:pic>
          <p:nvPicPr>
            <p:cNvPr id="10" name="Tack">
              <a:extLst>
                <a:ext uri="{FF2B5EF4-FFF2-40B4-BE49-F238E27FC236}">
                  <a16:creationId xmlns:a16="http://schemas.microsoft.com/office/drawing/2014/main" id="{EC6EC056-BCA8-F9B4-42A9-AC3CBCD93C22}"/>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20972135">
              <a:off x="9759437" y="4170762"/>
              <a:ext cx="1378923" cy="1297050"/>
            </a:xfrm>
            <a:prstGeom prst="rect">
              <a:avLst/>
            </a:prstGeom>
          </p:spPr>
        </p:pic>
        <p:sp>
          <p:nvSpPr>
            <p:cNvPr id="13" name="Textbox">
              <a:extLst>
                <a:ext uri="{FF2B5EF4-FFF2-40B4-BE49-F238E27FC236}">
                  <a16:creationId xmlns:a16="http://schemas.microsoft.com/office/drawing/2014/main" id="{2306E3F4-51FF-BB53-2036-6F51A5E56AA0}"/>
                </a:ext>
              </a:extLst>
            </p:cNvPr>
            <p:cNvSpPr txBox="1"/>
            <p:nvPr/>
          </p:nvSpPr>
          <p:spPr>
            <a:xfrm rot="21156708">
              <a:off x="9408169" y="5121636"/>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4" name="Picture 2">
            <a:extLst>
              <a:ext uri="{FF2B5EF4-FFF2-40B4-BE49-F238E27FC236}">
                <a16:creationId xmlns:a16="http://schemas.microsoft.com/office/drawing/2014/main" id="{E96C1400-3E2A-0494-2AAC-32CC3AA5D38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1733961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7018CC-7F38-AEBC-90A0-4ABFB31D67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2</a:t>
            </a:r>
          </a:p>
        </p:txBody>
      </p:sp>
      <p:grpSp>
        <p:nvGrpSpPr>
          <p:cNvPr id="10" name="Image 1" descr="Ci3T Blueprint A Primary (Tier 1) Plan Procedures for Teaching handout with the title of a chart section Student Measures highlighted">
            <a:extLst>
              <a:ext uri="{FF2B5EF4-FFF2-40B4-BE49-F238E27FC236}">
                <a16:creationId xmlns:a16="http://schemas.microsoft.com/office/drawing/2014/main" id="{BA0BC87B-5370-1B44-5BF9-90490A993B6C}"/>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2645934" y="805747"/>
              <a:ext cx="1331843" cy="2051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6" name="Picture 2" descr="Student Risk Screening Scale - Internalizing and Externalizing module cover">
            <a:extLst>
              <a:ext uri="{FF2B5EF4-FFF2-40B4-BE49-F238E27FC236}">
                <a16:creationId xmlns:a16="http://schemas.microsoft.com/office/drawing/2014/main" id="{0FCFF4AB-981D-CAB8-6205-2B012046A4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597" y="1693471"/>
            <a:ext cx="2813259" cy="4395718"/>
          </a:xfrm>
          <a:prstGeom prst="rect">
            <a:avLst/>
          </a:prstGeom>
        </p:spPr>
      </p:pic>
      <p:pic>
        <p:nvPicPr>
          <p:cNvPr id="4" name="Picture 3" descr="Sample Elementary Assessment Schedule">
            <a:extLst>
              <a:ext uri="{FF2B5EF4-FFF2-40B4-BE49-F238E27FC236}">
                <a16:creationId xmlns:a16="http://schemas.microsoft.com/office/drawing/2014/main" id="{41EB2B00-6EC6-E1FB-F7BF-B884657659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6523" y="1948455"/>
            <a:ext cx="6846211" cy="5290254"/>
          </a:xfrm>
          <a:prstGeom prst="rect">
            <a:avLst/>
          </a:prstGeom>
          <a:ln>
            <a:solidFill>
              <a:schemeClr val="tx1"/>
            </a:solidFill>
          </a:ln>
        </p:spPr>
      </p:pic>
      <p:sp>
        <p:nvSpPr>
          <p:cNvPr id="6" name="Yellow Box" descr="Yellow box outlining screening and student academic and behavior measures">
            <a:extLst>
              <a:ext uri="{FF2B5EF4-FFF2-40B4-BE49-F238E27FC236}">
                <a16:creationId xmlns:a16="http://schemas.microsoft.com/office/drawing/2014/main" id="{9D6EE9AF-0CB1-BFC5-E362-DEB95105FB23}"/>
              </a:ext>
            </a:extLst>
          </p:cNvPr>
          <p:cNvSpPr/>
          <p:nvPr/>
        </p:nvSpPr>
        <p:spPr>
          <a:xfrm>
            <a:off x="5636525" y="2928302"/>
            <a:ext cx="6018663" cy="227149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a:extLst>
              <a:ext uri="{FF2B5EF4-FFF2-40B4-BE49-F238E27FC236}">
                <a16:creationId xmlns:a16="http://schemas.microsoft.com/office/drawing/2014/main" id="{772E69BE-F8D1-8CD0-D4C1-A69CA39E59E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742302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descr="Table of yearlong EMPOWER+ Sessions with yellow rectangle outlining From Data to Action: Using Systematic Screening to Inform Instruction schedules on October 8, 2025.">
            <a:extLst>
              <a:ext uri="{FF2B5EF4-FFF2-40B4-BE49-F238E27FC236}">
                <a16:creationId xmlns:a16="http://schemas.microsoft.com/office/drawing/2014/main" id="{24970D94-5E1F-D5E8-A11A-724942CB6D05}"/>
              </a:ext>
            </a:extLst>
          </p:cNvPr>
          <p:cNvGraphicFramePr>
            <a:graphicFrameLocks/>
          </p:cNvGraphicFramePr>
          <p:nvPr>
            <p:extLst>
              <p:ext uri="{D42A27DB-BD31-4B8C-83A1-F6EECF244321}">
                <p14:modId xmlns:p14="http://schemas.microsoft.com/office/powerpoint/2010/main" val="627994706"/>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From Data to Action: Using Systematic Screening to Inform Instruction on October 8, 2025 Wednesday">
            <a:extLst>
              <a:ext uri="{FF2B5EF4-FFF2-40B4-BE49-F238E27FC236}">
                <a16:creationId xmlns:a16="http://schemas.microsoft.com/office/drawing/2014/main" id="{916A5E66-568F-9C00-4466-34AC6AB546A9}"/>
              </a:ext>
            </a:extLst>
          </p:cNvPr>
          <p:cNvSpPr/>
          <p:nvPr/>
        </p:nvSpPr>
        <p:spPr>
          <a:xfrm>
            <a:off x="744685" y="277306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Join us at future EMPOWER+ to learn more! </a:t>
            </a:r>
          </a:p>
        </p:txBody>
      </p:sp>
      <p:pic>
        <p:nvPicPr>
          <p:cNvPr id="3" name="Picture 2">
            <a:extLst>
              <a:ext uri="{FF2B5EF4-FFF2-40B4-BE49-F238E27FC236}">
                <a16:creationId xmlns:a16="http://schemas.microsoft.com/office/drawing/2014/main" id="{04F7994C-63DC-D047-758F-B9924CC810D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30721" y="1941142"/>
            <a:ext cx="2166676" cy="2804758"/>
          </a:xfrm>
          <a:prstGeom prst="rect">
            <a:avLst/>
          </a:prstGeom>
          <a:ln>
            <a:solidFill>
              <a:schemeClr val="tx1"/>
            </a:solidFill>
          </a:ln>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68864-9224-0F23-ACC6-51793033A71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6249" y="2873333"/>
            <a:ext cx="1166844" cy="1748742"/>
          </a:xfrm>
          <a:prstGeom prst="rect">
            <a:avLst/>
          </a:prstGeom>
          <a:ln>
            <a:solidFill>
              <a:schemeClr val="tx1"/>
            </a:solidFill>
          </a:ln>
        </p:spPr>
      </p:pic>
      <p:sp>
        <p:nvSpPr>
          <p:cNvPr id="10" name="Title">
            <a:extLst>
              <a:ext uri="{FF2B5EF4-FFF2-40B4-BE49-F238E27FC236}">
                <a16:creationId xmlns:a16="http://schemas.microsoft.com/office/drawing/2014/main" id="{AF754E8F-1851-9291-48FC-B64BF0CF9E4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Monitoring Worksheet 3</a:t>
            </a:r>
          </a:p>
        </p:txBody>
      </p:sp>
      <p:grpSp>
        <p:nvGrpSpPr>
          <p:cNvPr id="13" name="Image 1" descr="Ci3T Blueprint A Primary (Tier 1) Plan Procedures for Teaching handout with the title of a chart section Program Measures (school-level) highlighted">
            <a:extLst>
              <a:ext uri="{FF2B5EF4-FFF2-40B4-BE49-F238E27FC236}">
                <a16:creationId xmlns:a16="http://schemas.microsoft.com/office/drawing/2014/main" id="{A1CDD954-2B20-CAC7-2CA6-BA858BB8C27D}"/>
              </a:ext>
            </a:extLst>
          </p:cNvPr>
          <p:cNvGrpSpPr/>
          <p:nvPr/>
        </p:nvGrpSpPr>
        <p:grpSpPr>
          <a:xfrm>
            <a:off x="1903455" y="182880"/>
            <a:ext cx="8385089" cy="6492240"/>
            <a:chOff x="1903455" y="182880"/>
            <a:chExt cx="8385089" cy="6492240"/>
          </a:xfrm>
        </p:grpSpPr>
        <p:pic>
          <p:nvPicPr>
            <p:cNvPr id="5" name="Picture 1">
              <a:extLst>
                <a:ext uri="{FF2B5EF4-FFF2-40B4-BE49-F238E27FC236}">
                  <a16:creationId xmlns:a16="http://schemas.microsoft.com/office/drawing/2014/main" id="{74652839-2D62-E042-A811-9870CB07A1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03455" y="182880"/>
              <a:ext cx="8385089" cy="6492240"/>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8" name="Highlight">
              <a:extLst>
                <a:ext uri="{FF2B5EF4-FFF2-40B4-BE49-F238E27FC236}">
                  <a16:creationId xmlns:a16="http://schemas.microsoft.com/office/drawing/2014/main" id="{C0BC7D26-3AB7-D5EE-E97E-EEFE943BDDE0}"/>
                </a:ext>
              </a:extLst>
            </p:cNvPr>
            <p:cNvSpPr/>
            <p:nvPr/>
          </p:nvSpPr>
          <p:spPr>
            <a:xfrm>
              <a:off x="2514599" y="2695112"/>
              <a:ext cx="1600200" cy="35644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7" name="Picture 3" descr="Serving as a Ci3T Leader: Preparing to Collect Social Validity and Treatment Integrity Data module cover">
            <a:extLst>
              <a:ext uri="{FF2B5EF4-FFF2-40B4-BE49-F238E27FC236}">
                <a16:creationId xmlns:a16="http://schemas.microsoft.com/office/drawing/2014/main" id="{CA6ED13F-23DE-1F2B-A79D-56BB375FE7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135" y="3321215"/>
            <a:ext cx="2146499" cy="3353905"/>
          </a:xfrm>
          <a:prstGeom prst="rect">
            <a:avLst/>
          </a:prstGeom>
        </p:spPr>
      </p:pic>
      <p:pic>
        <p:nvPicPr>
          <p:cNvPr id="9" name="Picture 4" descr="Staying on Track: Using Data to Set Goals and Monitor Implementation Efforts module cover">
            <a:extLst>
              <a:ext uri="{FF2B5EF4-FFF2-40B4-BE49-F238E27FC236}">
                <a16:creationId xmlns:a16="http://schemas.microsoft.com/office/drawing/2014/main" id="{62F12ECF-49A8-CF19-3FBB-7547D8CCF1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2329" y="3321215"/>
            <a:ext cx="2146499" cy="3353905"/>
          </a:xfrm>
          <a:prstGeom prst="rect">
            <a:avLst/>
          </a:prstGeom>
        </p:spPr>
      </p:pic>
      <p:pic>
        <p:nvPicPr>
          <p:cNvPr id="4" name="Picture 2" descr="Sample Elementary Assessment Schedule">
            <a:extLst>
              <a:ext uri="{FF2B5EF4-FFF2-40B4-BE49-F238E27FC236}">
                <a16:creationId xmlns:a16="http://schemas.microsoft.com/office/drawing/2014/main" id="{41EB2B00-6EC6-E1FB-F7BF-B884657659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36523" y="1948455"/>
            <a:ext cx="6846211" cy="5290254"/>
          </a:xfrm>
          <a:prstGeom prst="rect">
            <a:avLst/>
          </a:prstGeom>
          <a:ln>
            <a:solidFill>
              <a:schemeClr val="tx1"/>
            </a:solidFill>
          </a:ln>
        </p:spPr>
      </p:pic>
      <p:sp>
        <p:nvSpPr>
          <p:cNvPr id="6" name="Yellow Box" descr="Yellow box outlining program measures">
            <a:extLst>
              <a:ext uri="{FF2B5EF4-FFF2-40B4-BE49-F238E27FC236}">
                <a16:creationId xmlns:a16="http://schemas.microsoft.com/office/drawing/2014/main" id="{9D6EE9AF-0CB1-BFC5-E362-DEB95105FB23}"/>
              </a:ext>
            </a:extLst>
          </p:cNvPr>
          <p:cNvSpPr/>
          <p:nvPr/>
        </p:nvSpPr>
        <p:spPr>
          <a:xfrm>
            <a:off x="5677469" y="5076967"/>
            <a:ext cx="6018663" cy="996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a:extLst>
              <a:ext uri="{FF2B5EF4-FFF2-40B4-BE49-F238E27FC236}">
                <a16:creationId xmlns:a16="http://schemas.microsoft.com/office/drawing/2014/main" id="{685D7F41-F3D3-AE7A-2D3D-54BD21A15189}"/>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92448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7E9163A-19A9-49E7-7D62-F36294925D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Treatment Integrity and Social Validity 1</a:t>
            </a:r>
          </a:p>
        </p:txBody>
      </p:sp>
      <p:pic>
        <p:nvPicPr>
          <p:cNvPr id="2" name="Picture 1" descr="Treatment Integrity and Social Validity Infographic that includes definitions of these two terms (treatment integrity is the degree to which practices are put in place as planned, social validity is the degree to which stakeholders find goals of a practice socially significant, the procedures are acceptable, and the outcomes socially important) and rationale for collecting data which includes getting a snapshot of implementation and using to inform decision making.">
            <a:extLst>
              <a:ext uri="{FF2B5EF4-FFF2-40B4-BE49-F238E27FC236}">
                <a16:creationId xmlns:a16="http://schemas.microsoft.com/office/drawing/2014/main" id="{1359153E-F55E-36D1-49F5-7F98606E2A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8424" y="178858"/>
            <a:ext cx="9155152" cy="13720772"/>
          </a:xfrm>
          <a:prstGeom prst="rect">
            <a:avLst/>
          </a:prstGeom>
          <a:ln>
            <a:solidFill>
              <a:schemeClr val="tx1"/>
            </a:solidFill>
          </a:ln>
        </p:spPr>
      </p:pic>
    </p:spTree>
    <p:extLst>
      <p:ext uri="{BB962C8B-B14F-4D97-AF65-F5344CB8AC3E}">
        <p14:creationId xmlns:p14="http://schemas.microsoft.com/office/powerpoint/2010/main" val="91083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D781C-C80B-24DF-53C0-325BAE2521DC}"/>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FC553872-95CC-8F3C-D0C5-3F9829914B2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Treatment Integrity and Social Validity 2</a:t>
            </a:r>
          </a:p>
        </p:txBody>
      </p:sp>
      <p:pic>
        <p:nvPicPr>
          <p:cNvPr id="2" name="Picture 1" descr="Treatment Integrity and Social Validity Infographic that includes its benefits, which are to celebrate the work, give faculty and staff a voice, and identify area for growth, as well as a description of how to use the data, which include informing professional learning, checking access to Tier 1, and developing and maintaining the foundation.">
            <a:extLst>
              <a:ext uri="{FF2B5EF4-FFF2-40B4-BE49-F238E27FC236}">
                <a16:creationId xmlns:a16="http://schemas.microsoft.com/office/drawing/2014/main" id="{8B2E3DFE-BD41-8EBB-96E8-99B1B9C80E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8424" y="-6411505"/>
            <a:ext cx="9155152" cy="13720772"/>
          </a:xfrm>
          <a:prstGeom prst="rect">
            <a:avLst/>
          </a:prstGeom>
          <a:ln>
            <a:solidFill>
              <a:schemeClr val="tx1"/>
            </a:solidFill>
          </a:ln>
        </p:spPr>
      </p:pic>
    </p:spTree>
    <p:extLst>
      <p:ext uri="{BB962C8B-B14F-4D97-AF65-F5344CB8AC3E}">
        <p14:creationId xmlns:p14="http://schemas.microsoft.com/office/powerpoint/2010/main" val="367993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E6BF9-7EAB-73DE-5A38-5ADD0710F73C}"/>
            </a:ext>
          </a:extLst>
        </p:cNvPr>
        <p:cNvGrpSpPr/>
        <p:nvPr/>
      </p:nvGrpSpPr>
      <p:grpSpPr>
        <a:xfrm>
          <a:off x="0" y="0"/>
          <a:ext cx="0" cy="0"/>
          <a:chOff x="0" y="0"/>
          <a:chExt cx="0" cy="0"/>
        </a:xfrm>
      </p:grpSpPr>
      <p:sp>
        <p:nvSpPr>
          <p:cNvPr id="19" name="Title">
            <a:extLst>
              <a:ext uri="{FF2B5EF4-FFF2-40B4-BE49-F238E27FC236}">
                <a16:creationId xmlns:a16="http://schemas.microsoft.com/office/drawing/2014/main" id="{457E6B3F-526D-48EA-A197-72E4990F8488}"/>
              </a:ext>
            </a:extLst>
          </p:cNvPr>
          <p:cNvSpPr>
            <a:spLocks noGrp="1"/>
          </p:cNvSpPr>
          <p:nvPr>
            <p:ph type="title"/>
          </p:nvPr>
        </p:nvSpPr>
        <p:spPr/>
        <p:txBody>
          <a:bodyPr/>
          <a:lstStyle/>
          <a:p>
            <a:r>
              <a:rPr lang="en-US"/>
              <a:t>Work Time: Implementing Procedures</a:t>
            </a:r>
          </a:p>
        </p:txBody>
      </p:sp>
      <p:graphicFrame>
        <p:nvGraphicFramePr>
          <p:cNvPr id="28" name="Content">
            <a:extLst>
              <a:ext uri="{FF2B5EF4-FFF2-40B4-BE49-F238E27FC236}">
                <a16:creationId xmlns:a16="http://schemas.microsoft.com/office/drawing/2014/main" id="{2B21E1D0-7FBC-D121-4F22-4686EAF1A560}"/>
              </a:ext>
            </a:extLst>
          </p:cNvPr>
          <p:cNvGraphicFramePr>
            <a:graphicFrameLocks noGrp="1"/>
          </p:cNvGraphicFramePr>
          <p:nvPr>
            <p:ph idx="1"/>
            <p:extLst>
              <p:ext uri="{D42A27DB-BD31-4B8C-83A1-F6EECF244321}">
                <p14:modId xmlns:p14="http://schemas.microsoft.com/office/powerpoint/2010/main" val="4060610886"/>
              </p:ext>
            </p:extLst>
          </p:nvPr>
        </p:nvGraphicFramePr>
        <p:xfrm>
          <a:off x="838200" y="1825625"/>
          <a:ext cx="10515600" cy="4754880"/>
        </p:xfrm>
        <a:graphic>
          <a:graphicData uri="http://schemas.openxmlformats.org/drawingml/2006/table">
            <a:tbl>
              <a:tblPr firstRow="1" bandRow="1">
                <a:tableStyleId>{7DF18680-E054-41AD-8BC1-D1AEF772440D}</a:tableStyleId>
              </a:tblPr>
              <a:tblGrid>
                <a:gridCol w="3505200">
                  <a:extLst>
                    <a:ext uri="{9D8B030D-6E8A-4147-A177-3AD203B41FA5}">
                      <a16:colId xmlns:a16="http://schemas.microsoft.com/office/drawing/2014/main" val="2715738404"/>
                    </a:ext>
                  </a:extLst>
                </a:gridCol>
                <a:gridCol w="3505200">
                  <a:extLst>
                    <a:ext uri="{9D8B030D-6E8A-4147-A177-3AD203B41FA5}">
                      <a16:colId xmlns:a16="http://schemas.microsoft.com/office/drawing/2014/main" val="635752348"/>
                    </a:ext>
                  </a:extLst>
                </a:gridCol>
                <a:gridCol w="3505200">
                  <a:extLst>
                    <a:ext uri="{9D8B030D-6E8A-4147-A177-3AD203B41FA5}">
                      <a16:colId xmlns:a16="http://schemas.microsoft.com/office/drawing/2014/main" val="3552483900"/>
                    </a:ext>
                  </a:extLst>
                </a:gridCol>
              </a:tblGrid>
              <a:tr h="584408">
                <a:tc>
                  <a:txBody>
                    <a:bodyPr/>
                    <a:lstStyle/>
                    <a:p>
                      <a:pPr algn="ctr"/>
                      <a:r>
                        <a:rPr lang="en-US" sz="2400" b="1"/>
                        <a:t>Procedures for Teaching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t>Procedures for Reinforcing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t>Procedures for Monitoring</a:t>
                      </a:r>
                    </a:p>
                  </a:txBody>
                  <a:tcPr anchor="ctr"/>
                </a:tc>
                <a:extLst>
                  <a:ext uri="{0D108BD9-81ED-4DB2-BD59-A6C34878D82A}">
                    <a16:rowId xmlns:a16="http://schemas.microsoft.com/office/drawing/2014/main" val="696485374"/>
                  </a:ext>
                </a:extLst>
              </a:tr>
              <a:tr h="58440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Do faculty and staff have access to the Ci3T implementation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did we teach roles and responsibilities to each stakeholder group (students; faculty &amp; staff; parents, families, and community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will we review and reteach the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do we plan to teach and re-teach expectations to students?</a:t>
                      </a: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en-US" sz="1800"/>
                        <a:t>How are behavior-specific praise and tickets being used in our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What types of reinforcers are most meaningful to our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do we plan to adjust reinforcement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will we involve our student and parent leaders?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are we reinforcing faculty and staff behaviors? </a:t>
                      </a:r>
                    </a:p>
                  </a:txBody>
                  <a:tcPr>
                    <a:solidFill>
                      <a:schemeClr val="accent5">
                        <a:lumMod val="20000"/>
                        <a:lumOff val="80000"/>
                      </a:schemeClr>
                    </a:solidFill>
                  </a:tcPr>
                </a:tc>
                <a:tc>
                  <a:txBody>
                    <a:bodyPr/>
                    <a:lstStyle/>
                    <a:p>
                      <a:pPr marL="285750" indent="-285750" algn="l">
                        <a:buFont typeface="Arial" panose="020B0604020202020204" pitchFamily="34" charset="0"/>
                        <a:buChar char="•"/>
                      </a:pPr>
                      <a:r>
                        <a:rPr lang="en-US" sz="1800"/>
                        <a:t>How will we know what faculty and staff think about Tier 1 efforts?</a:t>
                      </a:r>
                    </a:p>
                    <a:p>
                      <a:pPr marL="285750" indent="-285750" algn="l">
                        <a:buFont typeface="Arial" panose="020B0604020202020204" pitchFamily="34" charset="0"/>
                        <a:buChar char="•"/>
                      </a:pPr>
                      <a:r>
                        <a:rPr lang="en-US" sz="1800"/>
                        <a:t>How will we know if Tier 1 is happening?</a:t>
                      </a:r>
                    </a:p>
                    <a:p>
                      <a:pPr marL="285750" indent="-285750" algn="l">
                        <a:buFont typeface="Arial" panose="020B0604020202020204" pitchFamily="34" charset="0"/>
                        <a:buChar char="•"/>
                      </a:pPr>
                      <a:r>
                        <a:rPr lang="en-US" sz="1800"/>
                        <a:t>How will we know how students are responding?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p>
                  </a:txBody>
                  <a:tcPr>
                    <a:solidFill>
                      <a:schemeClr val="accent5">
                        <a:lumMod val="20000"/>
                        <a:lumOff val="80000"/>
                      </a:schemeClr>
                    </a:solidFill>
                  </a:tcPr>
                </a:tc>
                <a:extLst>
                  <a:ext uri="{0D108BD9-81ED-4DB2-BD59-A6C34878D82A}">
                    <a16:rowId xmlns:a16="http://schemas.microsoft.com/office/drawing/2014/main" val="3692450512"/>
                  </a:ext>
                </a:extLst>
              </a:tr>
            </a:tbl>
          </a:graphicData>
        </a:graphic>
      </p:graphicFrame>
      <p:pic>
        <p:nvPicPr>
          <p:cNvPr id="3" name="Timer" descr="15 minute timer">
            <a:extLst>
              <a:ext uri="{FF2B5EF4-FFF2-40B4-BE49-F238E27FC236}">
                <a16:creationId xmlns:a16="http://schemas.microsoft.com/office/drawing/2014/main" id="{E57707D8-0F0C-BA39-0126-1AB5A43AD6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944069" y="5209085"/>
            <a:ext cx="4247931" cy="1506356"/>
          </a:xfrm>
          <a:prstGeom prst="rect">
            <a:avLst/>
          </a:prstGeom>
          <a:noFill/>
        </p:spPr>
      </p:pic>
    </p:spTree>
    <p:extLst>
      <p:ext uri="{BB962C8B-B14F-4D97-AF65-F5344CB8AC3E}">
        <p14:creationId xmlns:p14="http://schemas.microsoft.com/office/powerpoint/2010/main" val="3143659743"/>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DE4D5B0-8A6C-B07B-9192-FA63E15385E4}"/>
              </a:ext>
            </a:extLst>
          </p:cNvPr>
          <p:cNvSpPr>
            <a:spLocks noGrp="1"/>
          </p:cNvSpPr>
          <p:nvPr>
            <p:ph type="title"/>
          </p:nvPr>
        </p:nvSpPr>
        <p:spPr/>
        <p:txBody>
          <a:bodyPr>
            <a:normAutofit/>
          </a:bodyPr>
          <a:lstStyle/>
          <a:p>
            <a:r>
              <a:rPr lang="en-US"/>
              <a:t>Preparing to Collect Treatment Integrity Data</a:t>
            </a:r>
          </a:p>
        </p:txBody>
      </p:sp>
      <p:sp>
        <p:nvSpPr>
          <p:cNvPr id="3" name="Text">
            <a:extLst>
              <a:ext uri="{FF2B5EF4-FFF2-40B4-BE49-F238E27FC236}">
                <a16:creationId xmlns:a16="http://schemas.microsoft.com/office/drawing/2014/main" id="{84AC5369-530C-CE1E-A0F4-56BB6E6D9BE5}"/>
              </a:ext>
            </a:extLst>
          </p:cNvPr>
          <p:cNvSpPr>
            <a:spLocks noGrp="1"/>
          </p:cNvSpPr>
          <p:nvPr>
            <p:ph type="body" idx="1"/>
          </p:nvPr>
        </p:nvSpPr>
        <p:spPr/>
        <p:txBody>
          <a:bodyPr/>
          <a:lstStyle/>
          <a:p>
            <a:r>
              <a:rPr lang="en-US"/>
              <a:t>Preview: Ci3T Treatment Integrity Team Leader Training</a:t>
            </a:r>
          </a:p>
        </p:txBody>
      </p:sp>
      <p:pic>
        <p:nvPicPr>
          <p:cNvPr id="5" name="Picture">
            <a:extLst>
              <a:ext uri="{FF2B5EF4-FFF2-40B4-BE49-F238E27FC236}">
                <a16:creationId xmlns:a16="http://schemas.microsoft.com/office/drawing/2014/main" id="{0A7064F9-4008-3A60-871D-0454AD334343}"/>
              </a:ext>
              <a:ext uri="{C183D7F6-B498-43B3-948B-1728B52AA6E4}">
                <adec:decorative xmlns:adec="http://schemas.microsoft.com/office/drawing/2017/decorative" val="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23910" y="4061968"/>
            <a:ext cx="3768090" cy="2853155"/>
          </a:xfrm>
          <a:prstGeom prst="rect">
            <a:avLst/>
          </a:prstGeom>
        </p:spPr>
      </p:pic>
    </p:spTree>
    <p:extLst>
      <p:ext uri="{BB962C8B-B14F-4D97-AF65-F5344CB8AC3E}">
        <p14:creationId xmlns:p14="http://schemas.microsoft.com/office/powerpoint/2010/main" val="1293540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108BF-1803-37BB-82A2-B85CBB49C84C}"/>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6E4DB893-426C-5E57-BC0B-E2915B1C6C66}"/>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5" name="Title hidden">
            <a:extLst>
              <a:ext uri="{FF2B5EF4-FFF2-40B4-BE49-F238E27FC236}">
                <a16:creationId xmlns:a16="http://schemas.microsoft.com/office/drawing/2014/main" id="{180453AD-DFD2-47E5-FC25-2755E674171C}"/>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3</a:t>
            </a:r>
          </a:p>
        </p:txBody>
      </p:sp>
      <p:sp>
        <p:nvSpPr>
          <p:cNvPr id="3" name="Textbox">
            <a:extLst>
              <a:ext uri="{FF2B5EF4-FFF2-40B4-BE49-F238E27FC236}">
                <a16:creationId xmlns:a16="http://schemas.microsoft.com/office/drawing/2014/main" id="{DE873AB1-E8A4-D7D3-B44D-AEA613151FDB}"/>
              </a:ext>
            </a:extLst>
          </p:cNvPr>
          <p:cNvSpPr>
            <a:spLocks noGrp="1"/>
          </p:cNvSpPr>
          <p:nvPr>
            <p:ph idx="1"/>
          </p:nvPr>
        </p:nvSpPr>
        <p:spPr/>
        <p:txBody>
          <a:bodyPr vert="horz" lIns="91440" tIns="45720" rIns="91440" bIns="45720" rtlCol="0" anchor="t">
            <a:normAutofit lnSpcReduction="10000"/>
          </a:bodyPr>
          <a:lstStyle/>
          <a:p>
            <a:pPr marL="342900" indent="-342900">
              <a:spcBef>
                <a:spcPts val="0"/>
              </a:spcBef>
              <a:buAutoNum type="arabicPeriod"/>
            </a:pPr>
            <a:r>
              <a:rPr lang="en-US" sz="2400">
                <a:ea typeface="MS PGothic" panose="020B0600070205080204" pitchFamily="34" charset="-128"/>
                <a:cs typeface="Arial"/>
              </a:rPr>
              <a:t>Develop strategies for holding effective team meetings and communicating activities and data-based outcomes with all stakeholders to support collaborative, positive, productive, and safe learning environments</a:t>
            </a:r>
            <a:endParaRPr lang="en-US"/>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AutoNum type="arabicPeriod"/>
            </a:pPr>
            <a:r>
              <a:rPr lang="en-US" sz="2400">
                <a:ea typeface="MS PGothic"/>
                <a:cs typeface="Arial"/>
              </a:rPr>
              <a:t>Reflect and refine plans to implement procedures for teaching faculty and staff, students, and parents and community members as the school year begins (e.g., teaching roles and responsibilities for all stakeholders across academic, behavioral, and social-emotional well-being domains).</a:t>
            </a:r>
            <a:endParaRPr lang="en-US" sz="2400">
              <a:effectLst/>
              <a:ea typeface="MS PGothic"/>
              <a:cs typeface="Arial"/>
            </a:endParaRPr>
          </a:p>
          <a:p>
            <a:pPr marL="457200" marR="0" lvl="0" indent="-457200">
              <a:spcBef>
                <a:spcPts val="0"/>
              </a:spcBef>
              <a:spcAft>
                <a:spcPts val="0"/>
              </a:spcAft>
              <a:buFont typeface="+mj-lt"/>
              <a:buAutoNum type="arabicPeriod"/>
            </a:pPr>
            <a:endParaRPr lang="en-US" sz="2400">
              <a:effectLst/>
              <a:ea typeface="MS PGothic" panose="020B0600070205080204" pitchFamily="34" charset="-128"/>
              <a:cs typeface="Arial" panose="020B0604020202020204" pitchFamily="34" charset="0"/>
            </a:endParaRPr>
          </a:p>
          <a:p>
            <a:pPr marL="342900" indent="-342900">
              <a:spcBef>
                <a:spcPts val="0"/>
              </a:spcBef>
              <a:buFont typeface="Arial" panose="020B0604020202020204"/>
              <a:buAutoNum type="arabicPeriod"/>
            </a:pPr>
            <a:r>
              <a:rPr lang="en-US" sz="2400">
                <a:ea typeface="MS PGothic"/>
                <a:cs typeface="Arial"/>
              </a:rPr>
              <a:t>Prepare to collect and use fall academic and behavioral screening for all students; and begin planning to collect and use treatment integrity and social validity data </a:t>
            </a:r>
            <a:endParaRPr lang="en-US" sz="2400">
              <a:effectLst/>
              <a:ea typeface="MS PGothic"/>
              <a:cs typeface="Arial"/>
            </a:endParaRPr>
          </a:p>
        </p:txBody>
      </p:sp>
      <p:sp>
        <p:nvSpPr>
          <p:cNvPr id="4" name="Rectangle" descr="Highlighting over the third session outcome (Prepare to collect and use fall academic and behavioral screening for all students; and begin planning to collect and use treatment integrity and social validity data)">
            <a:extLst>
              <a:ext uri="{FF2B5EF4-FFF2-40B4-BE49-F238E27FC236}">
                <a16:creationId xmlns:a16="http://schemas.microsoft.com/office/drawing/2014/main" id="{5D0C07D7-5F57-6E2E-91E4-17D161E90941}"/>
              </a:ext>
            </a:extLst>
          </p:cNvPr>
          <p:cNvSpPr/>
          <p:nvPr/>
        </p:nvSpPr>
        <p:spPr>
          <a:xfrm>
            <a:off x="838200" y="4534249"/>
            <a:ext cx="10808368" cy="149008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483005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3E1F31D0-B491-1C3A-6422-27D347C0F17D}"/>
              </a:ext>
            </a:extLst>
          </p:cNvPr>
          <p:cNvSpPr>
            <a:spLocks noGrp="1"/>
          </p:cNvSpPr>
          <p:nvPr>
            <p:ph type="title"/>
          </p:nvPr>
        </p:nvSpPr>
        <p:spPr/>
        <p:txBody>
          <a:bodyPr/>
          <a:lstStyle/>
          <a:p>
            <a:r>
              <a:rPr lang="en-US"/>
              <a:t>Module Connection</a:t>
            </a:r>
          </a:p>
        </p:txBody>
      </p:sp>
      <p:pic>
        <p:nvPicPr>
          <p:cNvPr id="14" name="Picture 1" descr="Serving as a Ci3T Leader: Preparing to Collect Social Validity and Treatment Integrity Data module cover">
            <a:extLst>
              <a:ext uri="{FF2B5EF4-FFF2-40B4-BE49-F238E27FC236}">
                <a16:creationId xmlns:a16="http://schemas.microsoft.com/office/drawing/2014/main" id="{2C139928-AFE2-210C-3111-25EAEF4B5B9C}"/>
              </a:ext>
            </a:extLst>
          </p:cNvPr>
          <p:cNvPicPr>
            <a:picLocks noChangeAspect="1"/>
          </p:cNvPicPr>
          <p:nvPr/>
        </p:nvPicPr>
        <p:blipFill>
          <a:blip r:embed="rId3"/>
          <a:srcRect/>
          <a:stretch/>
        </p:blipFill>
        <p:spPr>
          <a:xfrm>
            <a:off x="947071" y="2042077"/>
            <a:ext cx="2146498" cy="3353904"/>
          </a:xfrm>
          <a:prstGeom prst="rect">
            <a:avLst/>
          </a:prstGeom>
        </p:spPr>
      </p:pic>
      <p:pic>
        <p:nvPicPr>
          <p:cNvPr id="2" name="Picture 2" descr="Staying on Track: Using Data to Set Goals and Monitor Implementation Efforts module cover">
            <a:extLst>
              <a:ext uri="{FF2B5EF4-FFF2-40B4-BE49-F238E27FC236}">
                <a16:creationId xmlns:a16="http://schemas.microsoft.com/office/drawing/2014/main" id="{A0F8B818-5659-0BF0-35F0-20368968CF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0291" y="2042076"/>
            <a:ext cx="2146499" cy="3353905"/>
          </a:xfrm>
          <a:prstGeom prst="rect">
            <a:avLst/>
          </a:prstGeom>
        </p:spPr>
      </p:pic>
      <p:pic>
        <p:nvPicPr>
          <p:cNvPr id="9" name="Picture 3" descr="Treatment Integrity and Social Validity Infographic">
            <a:extLst>
              <a:ext uri="{FF2B5EF4-FFF2-40B4-BE49-F238E27FC236}">
                <a16:creationId xmlns:a16="http://schemas.microsoft.com/office/drawing/2014/main" id="{A714BF33-8F54-8212-3EB0-CE65300860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4005" y="1690688"/>
            <a:ext cx="2978848" cy="4464382"/>
          </a:xfrm>
          <a:prstGeom prst="rect">
            <a:avLst/>
          </a:prstGeom>
          <a:ln>
            <a:solidFill>
              <a:schemeClr val="tx1"/>
            </a:solidFill>
          </a:ln>
        </p:spPr>
      </p:pic>
      <p:pic>
        <p:nvPicPr>
          <p:cNvPr id="7" name="Picture 4" descr="Screenshot of YouTube Video titled Meet Howard">
            <a:extLst>
              <a:ext uri="{FF2B5EF4-FFF2-40B4-BE49-F238E27FC236}">
                <a16:creationId xmlns:a16="http://schemas.microsoft.com/office/drawing/2014/main" id="{C5E825CE-051E-E83A-761F-A2FC35B4DF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6384" y="1759324"/>
            <a:ext cx="2380414" cy="2398678"/>
          </a:xfrm>
          <a:prstGeom prst="rect">
            <a:avLst/>
          </a:prstGeom>
        </p:spPr>
      </p:pic>
      <p:pic>
        <p:nvPicPr>
          <p:cNvPr id="5" name="Picture 5" descr="Screenshot of YouTube Video titled Treatment Integrity and Social Validity">
            <a:extLst>
              <a:ext uri="{FF2B5EF4-FFF2-40B4-BE49-F238E27FC236}">
                <a16:creationId xmlns:a16="http://schemas.microsoft.com/office/drawing/2014/main" id="{CB49702B-DFAD-8938-F3D0-9293A57497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6513" y="4286691"/>
            <a:ext cx="2940156" cy="1680626"/>
          </a:xfrm>
          <a:prstGeom prst="rect">
            <a:avLst/>
          </a:prstGeom>
          <a:ln>
            <a:solidFill>
              <a:schemeClr val="tx1"/>
            </a:solidFill>
          </a:ln>
        </p:spPr>
      </p:pic>
    </p:spTree>
    <p:extLst>
      <p:ext uri="{BB962C8B-B14F-4D97-AF65-F5344CB8AC3E}">
        <p14:creationId xmlns:p14="http://schemas.microsoft.com/office/powerpoint/2010/main" val="3579980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668ED711-73CF-0EA3-4406-E0DD01A02E4B}"/>
              </a:ext>
            </a:extLst>
          </p:cNvPr>
          <p:cNvSpPr>
            <a:spLocks noGrp="1"/>
          </p:cNvSpPr>
          <p:nvPr>
            <p:ph type="title"/>
          </p:nvPr>
        </p:nvSpPr>
        <p:spPr/>
        <p:txBody>
          <a:bodyPr/>
          <a:lstStyle/>
          <a:p>
            <a:r>
              <a:rPr lang="en-US"/>
              <a:t>Setting Up for Success</a:t>
            </a:r>
          </a:p>
        </p:txBody>
      </p:sp>
      <p:sp>
        <p:nvSpPr>
          <p:cNvPr id="4" name="Content">
            <a:extLst>
              <a:ext uri="{FF2B5EF4-FFF2-40B4-BE49-F238E27FC236}">
                <a16:creationId xmlns:a16="http://schemas.microsoft.com/office/drawing/2014/main" id="{2B94B341-178C-4D11-3915-878AC162EEB0}"/>
              </a:ext>
            </a:extLst>
          </p:cNvPr>
          <p:cNvSpPr>
            <a:spLocks noGrp="1"/>
          </p:cNvSpPr>
          <p:nvPr>
            <p:ph idx="1"/>
          </p:nvPr>
        </p:nvSpPr>
        <p:spPr>
          <a:xfrm>
            <a:off x="838200" y="1825625"/>
            <a:ext cx="6429375" cy="4351338"/>
          </a:xfrm>
        </p:spPr>
        <p:txBody>
          <a:bodyPr>
            <a:normAutofit fontScale="92500" lnSpcReduction="10000"/>
          </a:bodyPr>
          <a:lstStyle/>
          <a:p>
            <a:r>
              <a:rPr lang="en-US"/>
              <a:t>Opportunity to share the “why” of treatment integrity and social validity with staff</a:t>
            </a:r>
          </a:p>
          <a:p>
            <a:pPr lvl="1"/>
            <a:r>
              <a:rPr lang="en-US"/>
              <a:t>Email or newsletter</a:t>
            </a:r>
          </a:p>
          <a:p>
            <a:pPr lvl="1"/>
            <a:r>
              <a:rPr lang="en-US"/>
              <a:t>Faculty and staff meeting</a:t>
            </a:r>
          </a:p>
          <a:p>
            <a:r>
              <a:rPr lang="en-US"/>
              <a:t>Faculty or staff meeting to complete Treatment Integrity and Social Validity Measures</a:t>
            </a:r>
          </a:p>
          <a:p>
            <a:r>
              <a:rPr lang="en-US"/>
              <a:t>Ci3T Leadership Team Meeting to complete Tiered Fidelity Inventory (TFI)</a:t>
            </a:r>
          </a:p>
          <a:p>
            <a:pPr lvl="1"/>
            <a:r>
              <a:rPr lang="en-US"/>
              <a:t>Consider setting aside additional time to build familiarity with TFI Version 3!</a:t>
            </a:r>
          </a:p>
          <a:p>
            <a:endParaRPr lang="en-US"/>
          </a:p>
        </p:txBody>
      </p:sp>
      <p:pic>
        <p:nvPicPr>
          <p:cNvPr id="2" name="Picture 1" descr="Ci3T Meeting Schedule handout">
            <a:extLst>
              <a:ext uri="{FF2B5EF4-FFF2-40B4-BE49-F238E27FC236}">
                <a16:creationId xmlns:a16="http://schemas.microsoft.com/office/drawing/2014/main" id="{D3706D98-126F-184E-4A6F-605871102C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6268" y="2168025"/>
            <a:ext cx="4251604" cy="3285331"/>
          </a:xfrm>
          <a:prstGeom prst="rect">
            <a:avLst/>
          </a:prstGeom>
          <a:ln>
            <a:solidFill>
              <a:schemeClr val="tx1"/>
            </a:solidFill>
          </a:ln>
        </p:spPr>
      </p:pic>
    </p:spTree>
    <p:extLst>
      <p:ext uri="{BB962C8B-B14F-4D97-AF65-F5344CB8AC3E}">
        <p14:creationId xmlns:p14="http://schemas.microsoft.com/office/powerpoint/2010/main" val="315849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1383-EB38-1938-816A-FEBDDB238E17}"/>
              </a:ext>
            </a:extLst>
          </p:cNvPr>
          <p:cNvSpPr>
            <a:spLocks noGrp="1"/>
          </p:cNvSpPr>
          <p:nvPr>
            <p:ph type="title"/>
          </p:nvPr>
        </p:nvSpPr>
        <p:spPr/>
        <p:txBody>
          <a:bodyPr/>
          <a:lstStyle/>
          <a:p>
            <a:r>
              <a:rPr lang="en-US"/>
              <a:t>Ci3T Treatment Integrity Team Leader Training</a:t>
            </a:r>
          </a:p>
        </p:txBody>
      </p:sp>
      <p:sp>
        <p:nvSpPr>
          <p:cNvPr id="7" name="Content Placeholder 6">
            <a:extLst>
              <a:ext uri="{FF2B5EF4-FFF2-40B4-BE49-F238E27FC236}">
                <a16:creationId xmlns:a16="http://schemas.microsoft.com/office/drawing/2014/main" id="{FFA72738-48F5-E089-912E-D25FA597CD2B}"/>
              </a:ext>
            </a:extLst>
          </p:cNvPr>
          <p:cNvSpPr>
            <a:spLocks noGrp="1"/>
          </p:cNvSpPr>
          <p:nvPr>
            <p:ph sz="half" idx="2"/>
          </p:nvPr>
        </p:nvSpPr>
        <p:spPr>
          <a:xfrm>
            <a:off x="914400" y="1825625"/>
            <a:ext cx="6819900" cy="4351338"/>
          </a:xfrm>
        </p:spPr>
        <p:txBody>
          <a:bodyPr/>
          <a:lstStyle/>
          <a:p>
            <a:r>
              <a:rPr lang="en-US"/>
              <a:t>Collaborate with your district to determine who will conduct Ci3T Treatment Integrity: Direct Observation</a:t>
            </a:r>
          </a:p>
          <a:p>
            <a:r>
              <a:rPr lang="en-US"/>
              <a:t>Training for those conducting Ci3T Treatment Integrity: Direct Observation is embedded within the module Preparing to Collect Social Validity and Treatment Integrity Data</a:t>
            </a:r>
          </a:p>
        </p:txBody>
      </p:sp>
      <p:pic>
        <p:nvPicPr>
          <p:cNvPr id="6" name="Content Placeholder 5" descr="Preparing to Collect Social Validity and Treatment Integrity Data module cover">
            <a:extLst>
              <a:ext uri="{FF2B5EF4-FFF2-40B4-BE49-F238E27FC236}">
                <a16:creationId xmlns:a16="http://schemas.microsoft.com/office/drawing/2014/main" id="{F270E285-B314-6D83-3ABB-CC897F6721A1}"/>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083170" y="1825625"/>
            <a:ext cx="2784855" cy="4351338"/>
          </a:xfrm>
        </p:spPr>
      </p:pic>
    </p:spTree>
    <p:extLst>
      <p:ext uri="{BB962C8B-B14F-4D97-AF65-F5344CB8AC3E}">
        <p14:creationId xmlns:p14="http://schemas.microsoft.com/office/powerpoint/2010/main" val="769324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12455155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A8B9-151E-5011-18EA-2E96083F91C3}"/>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1 action item you or your team is taking following today’s session?</a:t>
            </a:r>
          </a:p>
        </p:txBody>
      </p:sp>
      <p:pic>
        <p:nvPicPr>
          <p:cNvPr id="11" name="Content Placeholder 10" descr="A screenshot of a chat&#10;&#10;Description automatically generated">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71718C3-71B2-323B-D13E-BE578D3AEC61}"/>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AF12C5E-FF1A-DCCA-9972-EC56BFAF9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17D18067-E063-D5F2-7506-A6C5436DE5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A09BF64E-A444-ACD7-D04A-FF2C1A7D8C1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36803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38499079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4" name="Content 1"/>
          <p:cNvSpPr>
            <a:spLocks noGrp="1"/>
          </p:cNvSpPr>
          <p:nvPr>
            <p:ph sz="half" idx="2"/>
          </p:nvPr>
        </p:nvSpPr>
        <p:spPr>
          <a:xfrm>
            <a:off x="839788" y="2149475"/>
            <a:ext cx="5157787" cy="3684588"/>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83375"/>
                </a:solidFill>
                <a:effectLst/>
                <a:uLnTx/>
                <a:uFillTx/>
                <a:latin typeface="Arial" panose="020B0604020202020204"/>
                <a:ea typeface="+mn-ea"/>
                <a:cs typeface="+mn-cs"/>
              </a:rPr>
              <a:t>Today</a:t>
            </a:r>
            <a:endParaRPr lang="en-US"/>
          </a:p>
          <a:p>
            <a:r>
              <a:rPr lang="en-US"/>
              <a:t>Scheduling for Success</a:t>
            </a:r>
          </a:p>
          <a:p>
            <a:r>
              <a:rPr lang="en-US"/>
              <a:t>Implementing Your Primary</a:t>
            </a:r>
            <a:br>
              <a:rPr lang="en-US"/>
            </a:br>
            <a:r>
              <a:rPr lang="en-US"/>
              <a:t>(Tier 1) Prevention Efforts</a:t>
            </a:r>
          </a:p>
          <a:p>
            <a:r>
              <a:rPr lang="en-US"/>
              <a:t>Preparing to Collect Treatment Integrity Data</a:t>
            </a:r>
          </a:p>
          <a:p>
            <a:pPr lvl="1"/>
            <a:r>
              <a:rPr lang="en-US"/>
              <a:t>Ci3T Treatment Integrity Team Leader Training</a:t>
            </a:r>
          </a:p>
        </p:txBody>
      </p:sp>
      <p:sp>
        <p:nvSpPr>
          <p:cNvPr id="6" name="Content 2"/>
          <p:cNvSpPr>
            <a:spLocks noGrp="1"/>
          </p:cNvSpPr>
          <p:nvPr>
            <p:ph sz="quarter" idx="4"/>
          </p:nvPr>
        </p:nvSpPr>
        <p:spPr>
          <a:xfrm>
            <a:off x="6172200" y="2149475"/>
            <a:ext cx="5183188" cy="3684588"/>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283375"/>
                </a:solidFill>
                <a:effectLst/>
                <a:uLnTx/>
                <a:uFillTx/>
                <a:latin typeface="Arial" panose="020B0604020202020204"/>
                <a:ea typeface="+mn-ea"/>
                <a:cs typeface="+mn-cs"/>
              </a:rPr>
              <a:t>Next time</a:t>
            </a:r>
            <a:endParaRPr lang="en-US"/>
          </a:p>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Tree>
    <p:extLst>
      <p:ext uri="{BB962C8B-B14F-4D97-AF65-F5344CB8AC3E}">
        <p14:creationId xmlns:p14="http://schemas.microsoft.com/office/powerpoint/2010/main" val="10037430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cNvSpPr>
            <a:spLocks noGrp="1"/>
          </p:cNvSpPr>
          <p:nvPr>
            <p:ph idx="1"/>
          </p:nvPr>
        </p:nvSpPr>
        <p:spPr/>
        <p:txBody>
          <a:bodyPr>
            <a:normAutofit fontScale="92500" lnSpcReduction="10000"/>
          </a:bodyPr>
          <a:lstStyle/>
          <a:p>
            <a:r>
              <a:rPr lang="en-US"/>
              <a:t>Consider sending calendar invites for each action item due date on your agenda</a:t>
            </a:r>
          </a:p>
          <a:p>
            <a:r>
              <a:rPr lang="en-US"/>
              <a:t>Send the agenda to team members in a week-before reminder email to give time to finish action items</a:t>
            </a:r>
          </a:p>
          <a:p>
            <a:pPr marL="0" indent="0">
              <a:buNone/>
            </a:pPr>
            <a:r>
              <a:rPr lang="en-US" b="1"/>
              <a:t>At your next Ci3T Leadership Team meeting: </a:t>
            </a:r>
          </a:p>
          <a:p>
            <a:pPr lvl="1"/>
            <a:r>
              <a:rPr lang="en-US"/>
              <a:t>Use the agenda provided in </a:t>
            </a:r>
            <a:r>
              <a:rPr lang="en-US" b="1"/>
              <a:t>A Guide to Effective Ci3T Leadership Team Meetings</a:t>
            </a:r>
            <a:r>
              <a:rPr lang="en-US"/>
              <a:t> to conduct an effective meeting with</a:t>
            </a:r>
          </a:p>
          <a:p>
            <a:pPr lvl="2"/>
            <a:r>
              <a:rPr lang="en-US"/>
              <a:t>clearly defined roles and responsibilities of team members</a:t>
            </a:r>
          </a:p>
          <a:p>
            <a:pPr lvl="2"/>
            <a:r>
              <a:rPr lang="en-US"/>
              <a:t>action items, persons responsible, and due dates</a:t>
            </a:r>
          </a:p>
          <a:p>
            <a:pPr marL="0" indent="0">
              <a:buNone/>
            </a:pPr>
            <a:r>
              <a:rPr lang="en-US" b="1"/>
              <a:t>At your next faculty meeting: </a:t>
            </a:r>
          </a:p>
          <a:p>
            <a:pPr lvl="1"/>
            <a:r>
              <a:rPr lang="en-US"/>
              <a:t>Share successes</a:t>
            </a:r>
          </a:p>
          <a:p>
            <a:pPr lvl="1"/>
            <a:r>
              <a:rPr lang="en-US"/>
              <a:t>Review implementation procedures</a:t>
            </a:r>
          </a:p>
        </p:txBody>
      </p:sp>
      <p:pic>
        <p:nvPicPr>
          <p:cNvPr id="4" name="Picture">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91018" y="112871"/>
            <a:ext cx="1325563" cy="1325563"/>
          </a:xfrm>
          <a:prstGeom prst="rect">
            <a:avLst/>
          </a:prstGeom>
        </p:spPr>
      </p:pic>
    </p:spTree>
    <p:extLst>
      <p:ext uri="{BB962C8B-B14F-4D97-AF65-F5344CB8AC3E}">
        <p14:creationId xmlns:p14="http://schemas.microsoft.com/office/powerpoint/2010/main" val="37891534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Reminder</a:t>
            </a:r>
          </a:p>
        </p:txBody>
      </p:sp>
      <p:pic>
        <p:nvPicPr>
          <p:cNvPr id="16" name="Picture 1" descr="Ci3T Leadership Team Meeting Agenda and Minutes handout">
            <a:extLst>
              <a:ext uri="{FF2B5EF4-FFF2-40B4-BE49-F238E27FC236}">
                <a16:creationId xmlns:a16="http://schemas.microsoft.com/office/drawing/2014/main" id="{9E61DE6D-61DE-4D5D-8AE2-4390146FD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2" descr="Screenshot of Action Steps Logistics Action Items table with columns for action items, person(s) responsible, planned completion date, date completed, and completed items.">
            <a:extLst>
              <a:ext uri="{FF2B5EF4-FFF2-40B4-BE49-F238E27FC236}">
                <a16:creationId xmlns:a16="http://schemas.microsoft.com/office/drawing/2014/main" id="{5158CF46-5AEE-4095-AD0C-C3123AB368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44223" y="2340038"/>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sp>
        <p:nvSpPr>
          <p:cNvPr id="3" name="Rectangle">
            <a:extLst>
              <a:ext uri="{FF2B5EF4-FFF2-40B4-BE49-F238E27FC236}">
                <a16:creationId xmlns:a16="http://schemas.microsoft.com/office/drawing/2014/main" id="{27E8A7A5-AC80-6038-A968-4BDDD662CAF2}"/>
              </a:ext>
              <a:ext uri="{C183D7F6-B498-43B3-948B-1728B52AA6E4}">
                <adec:decorative xmlns:adec="http://schemas.microsoft.com/office/drawing/2017/decorative" val="1"/>
              </a:ext>
            </a:extLst>
          </p:cNvPr>
          <p:cNvSpPr/>
          <p:nvPr/>
        </p:nvSpPr>
        <p:spPr>
          <a:xfrm>
            <a:off x="4832503" y="2106626"/>
            <a:ext cx="6343461" cy="226065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a:extLst>
              <a:ext uri="{FF2B5EF4-FFF2-40B4-BE49-F238E27FC236}">
                <a16:creationId xmlns:a16="http://schemas.microsoft.com/office/drawing/2014/main" id="{232A8F4C-4222-5C96-8AD0-163C53EF5976}"/>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05842" y="-23812"/>
            <a:ext cx="117051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337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01" descr="Ci3T Implementation Series &amp; Delivery handout">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12" name="Page 02" descr="Ci3T Meeting Schedule handout">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Data Collection Schedule handout">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Screening Windows and Completion Dates handout">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5" name="Picture" descr="Screenshot of items to complete after session 1">
            <a:extLst>
              <a:ext uri="{FF2B5EF4-FFF2-40B4-BE49-F238E27FC236}">
                <a16:creationId xmlns:a16="http://schemas.microsoft.com/office/drawing/2014/main" id="{3FCC2BEA-81DA-C5AE-5109-3A546B810D55}"/>
              </a:ext>
            </a:extLst>
          </p:cNvPr>
          <p:cNvPicPr>
            <a:picLocks noChangeAspect="1"/>
          </p:cNvPicPr>
          <p:nvPr/>
        </p:nvPicPr>
        <p:blipFill>
          <a:blip r:embed="rId7"/>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21237371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2" name="Picture">
            <a:extLst>
              <a:ext uri="{FF2B5EF4-FFF2-40B4-BE49-F238E27FC236}">
                <a16:creationId xmlns:a16="http://schemas.microsoft.com/office/drawing/2014/main" id="{4B42239E-3765-9E25-CE91-A2E5ED20956D}"/>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843207" y="4027986"/>
            <a:ext cx="3344681" cy="2824854"/>
          </a:xfrm>
          <a:prstGeom prst="rect">
            <a:avLst/>
          </a:prstGeom>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2006/metadata/properties"/>
    <ds:schemaRef ds:uri="ede146cc-ecaa-4210-9e24-4bb62ea35dd6"/>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a235ba24-0017-43d1-bba7-85df926f0576"/>
    <ds:schemaRef ds:uri="http://www.w3.org/XML/1998/namespace"/>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E786A479-1172-4C88-8224-44C682C14364}">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2</TotalTime>
  <Words>4317</Words>
  <Application>Microsoft Office PowerPoint</Application>
  <PresentationFormat>Widescreen</PresentationFormat>
  <Paragraphs>527</Paragraphs>
  <Slides>99</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99</vt:i4>
      </vt:variant>
    </vt:vector>
  </HeadingPairs>
  <TitlesOfParts>
    <vt:vector size="114" baseType="lpstr">
      <vt:lpstr>MS PGothic</vt:lpstr>
      <vt:lpstr>Aptos</vt:lpstr>
      <vt:lpstr>Arial</vt:lpstr>
      <vt:lpstr>Bradley Hand</vt:lpstr>
      <vt:lpstr>Calibri</vt:lpstr>
      <vt:lpstr>Century Gothic</vt:lpstr>
      <vt:lpstr>Courier New</vt:lpstr>
      <vt:lpstr>Roboto</vt:lpstr>
      <vt:lpstr>Segoe UI</vt:lpstr>
      <vt:lpstr>System Font Regular</vt:lpstr>
      <vt:lpstr>Times New Roman</vt:lpstr>
      <vt:lpstr>Wingdings</vt:lpstr>
      <vt:lpstr>Ci3T</vt:lpstr>
      <vt:lpstr>1_Ci3T</vt:lpstr>
      <vt:lpstr>2_Ci3T</vt:lpstr>
      <vt:lpstr>Implementing Comprehensive, Integrated, Three-tiered (Ci3T) Models: Setting up for Success</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Module Pathways</vt:lpstr>
      <vt:lpstr>Knowledge, Confidence, Use (KCU) Survey</vt:lpstr>
      <vt:lpstr>Work Time</vt:lpstr>
      <vt:lpstr>Session Outcomes</vt:lpstr>
      <vt:lpstr>Agenda</vt:lpstr>
      <vt:lpstr>Accessing Professional Learning Materials</vt:lpstr>
      <vt:lpstr>Materials for Today’s Session</vt:lpstr>
      <vt:lpstr>Ci3T Leadership Team Agenda Template</vt:lpstr>
      <vt:lpstr>Coaching Protocol</vt:lpstr>
      <vt:lpstr>Scheduling for Success</vt:lpstr>
      <vt:lpstr>Session Outcomes</vt:lpstr>
      <vt:lpstr>Planning for your 2025-2026 Ci3T Journey</vt:lpstr>
      <vt:lpstr>Structuring your Ci3T Team</vt:lpstr>
      <vt:lpstr>Team Map Activity</vt:lpstr>
      <vt:lpstr>Long Range Planning</vt:lpstr>
      <vt:lpstr>Scheduling Your Ci3T Leadership Team Meetings &amp; Faculty and Staff Meetings </vt:lpstr>
      <vt:lpstr>Backwards Planning from Assessment Windows</vt:lpstr>
      <vt:lpstr>Ci3T Meeting Schedule Example</vt:lpstr>
      <vt:lpstr>Conducting  Effective Meetings:  Ci3T Leadership Team Agenda</vt:lpstr>
      <vt:lpstr>Ci3T Leadership Team Agenda: Recording Action Items</vt:lpstr>
      <vt:lpstr>Ci3T Leadership Team Agenda: Assigning Team Roles</vt:lpstr>
      <vt:lpstr>Ci3T Leadership Team Roles: Team Leader</vt:lpstr>
      <vt:lpstr>Ci3T Leadership Team Roles: Time Keeper</vt:lpstr>
      <vt:lpstr>Ci3T Leadership Team Roles: Note Taker</vt:lpstr>
      <vt:lpstr>Ci3T Leadership Team Roles: Data Analyst</vt:lpstr>
      <vt:lpstr>Communicating with Your Stakeholders</vt:lpstr>
      <vt:lpstr>Work Time Preparation: Accessing Professional Learning Materials</vt:lpstr>
      <vt:lpstr>Partner Spotlight! </vt:lpstr>
      <vt:lpstr>Work Time: Scheduling for Success</vt:lpstr>
      <vt:lpstr>Implementing Your Primary (Tier 1) Prevention Efforts</vt:lpstr>
      <vt:lpstr>Session Outcomes</vt:lpstr>
      <vt:lpstr>Rolling out at Tier 1: Academic Domain</vt:lpstr>
      <vt:lpstr>Ci3T Primary Plan: Faculty and Staff Roles and Responsibilities - Academics</vt:lpstr>
      <vt:lpstr>Academics</vt:lpstr>
      <vt:lpstr>Academics</vt:lpstr>
      <vt:lpstr>Join us at future EMPOWER+ to learn more!</vt:lpstr>
      <vt:lpstr>Rolling out at Tier 1: Behavioral Domain</vt:lpstr>
      <vt:lpstr>Ci3T Primary Plan: Faculty and Staff Roles and Responsibilities - Behavior</vt:lpstr>
      <vt:lpstr>Behavioral</vt:lpstr>
      <vt:lpstr>Behavioral</vt:lpstr>
      <vt:lpstr>Behavioral</vt:lpstr>
      <vt:lpstr>Behavioral</vt:lpstr>
      <vt:lpstr>Reactive Plan: Flow Chart for Responding to Challenging Behavior</vt:lpstr>
      <vt:lpstr>Join us at future EMPOWER+ to learn more! 2</vt:lpstr>
      <vt:lpstr>Rolling out at Tier 1: Social Domain</vt:lpstr>
      <vt:lpstr>Ci3T Primary Plan: Faculty and Staff Roles and Responsibilities – Social Skills</vt:lpstr>
      <vt:lpstr>Social</vt:lpstr>
      <vt:lpstr>Ci3T: An Integrated Approach</vt:lpstr>
      <vt:lpstr>Integrated Lesson Plan</vt:lpstr>
      <vt:lpstr>Join us at future EMPOWER+ to learn more! 3</vt:lpstr>
      <vt:lpstr>Work Time: Rolling out Tier 1</vt:lpstr>
      <vt:lpstr>Implementing Your Primary (Tier 1) Prevention Efforts</vt:lpstr>
      <vt:lpstr>Procedures for Teaching</vt:lpstr>
      <vt:lpstr>Procedures for Teaching: Template</vt:lpstr>
      <vt:lpstr>Faculty and Staff </vt:lpstr>
      <vt:lpstr>Students</vt:lpstr>
      <vt:lpstr>Families and Community</vt:lpstr>
      <vt:lpstr>Procedures for Reinforcing</vt:lpstr>
      <vt:lpstr> Procedures for Teaching </vt:lpstr>
      <vt:lpstr>Faculty and Staff Reinforcement </vt:lpstr>
      <vt:lpstr>Let’s Chat!</vt:lpstr>
      <vt:lpstr>Student Reinforcement</vt:lpstr>
      <vt:lpstr>Let’s Chat!</vt:lpstr>
      <vt:lpstr>Procedures for Monitoring</vt:lpstr>
      <vt:lpstr>Essential Components of Primary (Tier 1) Prevention Efforts</vt:lpstr>
      <vt:lpstr>Procedures for Monitoring Worksheet 1</vt:lpstr>
      <vt:lpstr>Procedures for Monitoring Worksheet 2</vt:lpstr>
      <vt:lpstr>Join us at future EMPOWER+ to learn more! 4</vt:lpstr>
      <vt:lpstr>Procedures for Monitoring Worksheet 3</vt:lpstr>
      <vt:lpstr>Treatment Integrity and Social Validity 1</vt:lpstr>
      <vt:lpstr>Treatment Integrity and Social Validity 2</vt:lpstr>
      <vt:lpstr>Work Time: Implementing Procedures</vt:lpstr>
      <vt:lpstr>Preparing to Collect Treatment Integrity Data</vt:lpstr>
      <vt:lpstr>Session Outcomes</vt:lpstr>
      <vt:lpstr>Module Connection</vt:lpstr>
      <vt:lpstr>Setting Up for Success</vt:lpstr>
      <vt:lpstr>Ci3T Treatment Integrity Team Leader Training</vt:lpstr>
      <vt:lpstr>Wrapping Up and Moving Forward</vt:lpstr>
      <vt:lpstr>Let’s Chat!</vt:lpstr>
      <vt:lpstr>Project EMPOWER+</vt:lpstr>
      <vt:lpstr>Ci3T Trainers and Coaches Calls </vt:lpstr>
      <vt:lpstr>Wrap Up and Preview</vt:lpstr>
      <vt:lpstr>Homework</vt:lpstr>
      <vt:lpstr>Ci3T Leadership Team Agenda Reminder</vt:lpstr>
      <vt:lpstr>Coaching Protocol Reminder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2025-08-28T19:32:56Z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6194400.00000000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